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8.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95" r:id="rId5"/>
    <p:sldMasterId id="2147483916" r:id="rId6"/>
    <p:sldMasterId id="2147483926" r:id="rId7"/>
    <p:sldMasterId id="2147483940" r:id="rId8"/>
    <p:sldMasterId id="2147483947" r:id="rId9"/>
    <p:sldMasterId id="2147483954" r:id="rId10"/>
    <p:sldMasterId id="2147483962" r:id="rId11"/>
    <p:sldMasterId id="2147483971" r:id="rId12"/>
    <p:sldMasterId id="2147483985" r:id="rId13"/>
  </p:sldMasterIdLst>
  <p:notesMasterIdLst>
    <p:notesMasterId r:id="rId41"/>
  </p:notesMasterIdLst>
  <p:sldIdLst>
    <p:sldId id="426" r:id="rId14"/>
    <p:sldId id="362" r:id="rId15"/>
    <p:sldId id="4051" r:id="rId16"/>
    <p:sldId id="472" r:id="rId17"/>
    <p:sldId id="342" r:id="rId18"/>
    <p:sldId id="264" r:id="rId19"/>
    <p:sldId id="473" r:id="rId20"/>
    <p:sldId id="2147473012" r:id="rId21"/>
    <p:sldId id="345" r:id="rId22"/>
    <p:sldId id="2147473030" r:id="rId23"/>
    <p:sldId id="2147473029" r:id="rId24"/>
    <p:sldId id="1171" r:id="rId25"/>
    <p:sldId id="695" r:id="rId26"/>
    <p:sldId id="4082" r:id="rId27"/>
    <p:sldId id="4078" r:id="rId28"/>
    <p:sldId id="2147473025" r:id="rId29"/>
    <p:sldId id="4056" r:id="rId30"/>
    <p:sldId id="2147473026" r:id="rId31"/>
    <p:sldId id="2147473027" r:id="rId32"/>
    <p:sldId id="4085" r:id="rId33"/>
    <p:sldId id="2147473028" r:id="rId34"/>
    <p:sldId id="664" r:id="rId35"/>
    <p:sldId id="601" r:id="rId36"/>
    <p:sldId id="507" r:id="rId37"/>
    <p:sldId id="2147473031" r:id="rId38"/>
    <p:sldId id="337" r:id="rId39"/>
    <p:sldId id="4055" r:id="rId40"/>
  </p:sldIdLst>
  <p:sldSz cx="9144000" cy="5143500" type="screen16x9"/>
  <p:notesSz cx="6797675" cy="9928225"/>
  <p:defaultTextStyle>
    <a:defPPr>
      <a:defRPr lang="nb-NO"/>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66FF33"/>
    <a:srgbClr val="4D4D4D"/>
    <a:srgbClr val="595959"/>
    <a:srgbClr val="EE41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043" autoAdjust="0"/>
  </p:normalViewPr>
  <p:slideViewPr>
    <p:cSldViewPr>
      <p:cViewPr varScale="1">
        <p:scale>
          <a:sx n="86" d="100"/>
          <a:sy n="86" d="100"/>
        </p:scale>
        <p:origin x="744" y="6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65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20" Type="http://schemas.openxmlformats.org/officeDocument/2006/relationships/slide" Target="slides/slide7.xml"/><Relationship Id="rId41"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9EEE7-64AF-45CC-96B6-41350FCCA1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65D1AD2-E103-4C24-BDF8-13C9FA840F18}">
      <dgm:prSet/>
      <dgm:spPr/>
      <dgm:t>
        <a:bodyPr/>
        <a:lstStyle/>
        <a:p>
          <a:r>
            <a:rPr lang="nb-NO" b="0" i="0" dirty="0"/>
            <a:t>Rollen som tillitsvalgt</a:t>
          </a:r>
          <a:endParaRPr lang="en-US" dirty="0"/>
        </a:p>
      </dgm:t>
    </dgm:pt>
    <dgm:pt modelId="{87C1BC0F-EC84-451D-A4B5-48B5B7DE510E}" type="parTrans" cxnId="{928FC397-92B3-4329-9216-D54D8C2A8E95}">
      <dgm:prSet/>
      <dgm:spPr/>
      <dgm:t>
        <a:bodyPr/>
        <a:lstStyle/>
        <a:p>
          <a:endParaRPr lang="en-US"/>
        </a:p>
      </dgm:t>
    </dgm:pt>
    <dgm:pt modelId="{19966FE7-9D8C-4DFE-B86B-1E2A3C89F962}" type="sibTrans" cxnId="{928FC397-92B3-4329-9216-D54D8C2A8E95}">
      <dgm:prSet/>
      <dgm:spPr/>
      <dgm:t>
        <a:bodyPr/>
        <a:lstStyle/>
        <a:p>
          <a:endParaRPr lang="en-US"/>
        </a:p>
      </dgm:t>
    </dgm:pt>
    <dgm:pt modelId="{26F5163B-CEDB-4774-B5A5-5C374AE45604}">
      <dgm:prSet/>
      <dgm:spPr/>
      <dgm:t>
        <a:bodyPr/>
        <a:lstStyle/>
        <a:p>
          <a:r>
            <a:rPr lang="nb-NO" b="0" i="0" dirty="0"/>
            <a:t>Lover og regler</a:t>
          </a:r>
          <a:endParaRPr lang="en-US" dirty="0"/>
        </a:p>
      </dgm:t>
    </dgm:pt>
    <dgm:pt modelId="{EF21374A-C330-4B22-A207-61DA39CEF761}" type="parTrans" cxnId="{E7CE3347-DD0D-47A2-886E-916C25531242}">
      <dgm:prSet/>
      <dgm:spPr/>
      <dgm:t>
        <a:bodyPr/>
        <a:lstStyle/>
        <a:p>
          <a:endParaRPr lang="en-US"/>
        </a:p>
      </dgm:t>
    </dgm:pt>
    <dgm:pt modelId="{32DC2E5D-1B8A-4874-A9E8-06FCA082D9B0}" type="sibTrans" cxnId="{E7CE3347-DD0D-47A2-886E-916C25531242}">
      <dgm:prSet/>
      <dgm:spPr/>
      <dgm:t>
        <a:bodyPr/>
        <a:lstStyle/>
        <a:p>
          <a:endParaRPr lang="en-US"/>
        </a:p>
      </dgm:t>
    </dgm:pt>
    <dgm:pt modelId="{2FF41458-BBB1-4F82-B6A6-FF51673054E1}">
      <dgm:prSet/>
      <dgm:spPr/>
      <dgm:t>
        <a:bodyPr/>
        <a:lstStyle/>
        <a:p>
          <a:r>
            <a:rPr lang="nb-NO" b="0" i="0"/>
            <a:t>Drift av idrettslaget</a:t>
          </a:r>
          <a:endParaRPr lang="en-US"/>
        </a:p>
      </dgm:t>
    </dgm:pt>
    <dgm:pt modelId="{F9DA670F-611C-4668-8580-34B5427B73E5}" type="parTrans" cxnId="{CC17BCAD-CFA8-4CEE-A27E-E8C5226C2F0B}">
      <dgm:prSet/>
      <dgm:spPr/>
      <dgm:t>
        <a:bodyPr/>
        <a:lstStyle/>
        <a:p>
          <a:endParaRPr lang="en-US"/>
        </a:p>
      </dgm:t>
    </dgm:pt>
    <dgm:pt modelId="{804C53A1-C813-4101-97DE-58E614A11E45}" type="sibTrans" cxnId="{CC17BCAD-CFA8-4CEE-A27E-E8C5226C2F0B}">
      <dgm:prSet/>
      <dgm:spPr/>
      <dgm:t>
        <a:bodyPr/>
        <a:lstStyle/>
        <a:p>
          <a:endParaRPr lang="en-US"/>
        </a:p>
      </dgm:t>
    </dgm:pt>
    <dgm:pt modelId="{5D6EBCE5-FD59-4C92-865D-852C1B6987E7}">
      <dgm:prSet/>
      <dgm:spPr/>
      <dgm:t>
        <a:bodyPr/>
        <a:lstStyle/>
        <a:p>
          <a:r>
            <a:rPr lang="nb-NO" b="0" i="0" dirty="0"/>
            <a:t>Utvikling av idrettslaget</a:t>
          </a:r>
          <a:endParaRPr lang="en-US" dirty="0"/>
        </a:p>
      </dgm:t>
    </dgm:pt>
    <dgm:pt modelId="{CFD67B35-E8AB-4EDE-9076-CED649B9179B}" type="parTrans" cxnId="{FDD7547E-E6FB-47CD-82A5-AD1C60A681A7}">
      <dgm:prSet/>
      <dgm:spPr/>
      <dgm:t>
        <a:bodyPr/>
        <a:lstStyle/>
        <a:p>
          <a:endParaRPr lang="en-US"/>
        </a:p>
      </dgm:t>
    </dgm:pt>
    <dgm:pt modelId="{A122D9E4-6CDB-4897-BFA2-2EEC40126ED3}" type="sibTrans" cxnId="{FDD7547E-E6FB-47CD-82A5-AD1C60A681A7}">
      <dgm:prSet/>
      <dgm:spPr/>
      <dgm:t>
        <a:bodyPr/>
        <a:lstStyle/>
        <a:p>
          <a:endParaRPr lang="en-US"/>
        </a:p>
      </dgm:t>
    </dgm:pt>
    <dgm:pt modelId="{2DB71BAD-F689-42BC-A821-B85A34941FF8}" type="pres">
      <dgm:prSet presAssocID="{0059EEE7-64AF-45CC-96B6-41350FCCA161}" presName="linear" presStyleCnt="0">
        <dgm:presLayoutVars>
          <dgm:animLvl val="lvl"/>
          <dgm:resizeHandles val="exact"/>
        </dgm:presLayoutVars>
      </dgm:prSet>
      <dgm:spPr/>
    </dgm:pt>
    <dgm:pt modelId="{0C2E4C23-7834-40AB-820A-8877916D1A99}" type="pres">
      <dgm:prSet presAssocID="{D65D1AD2-E103-4C24-BDF8-13C9FA840F18}" presName="parentText" presStyleLbl="node1" presStyleIdx="0" presStyleCnt="4">
        <dgm:presLayoutVars>
          <dgm:chMax val="0"/>
          <dgm:bulletEnabled val="1"/>
        </dgm:presLayoutVars>
      </dgm:prSet>
      <dgm:spPr/>
    </dgm:pt>
    <dgm:pt modelId="{43D9D195-7DC1-4A59-9863-503A27D37731}" type="pres">
      <dgm:prSet presAssocID="{19966FE7-9D8C-4DFE-B86B-1E2A3C89F962}" presName="spacer" presStyleCnt="0"/>
      <dgm:spPr/>
    </dgm:pt>
    <dgm:pt modelId="{EB0E5103-CAAB-44BE-BF76-90E210DBBCA6}" type="pres">
      <dgm:prSet presAssocID="{26F5163B-CEDB-4774-B5A5-5C374AE45604}" presName="parentText" presStyleLbl="node1" presStyleIdx="1" presStyleCnt="4">
        <dgm:presLayoutVars>
          <dgm:chMax val="0"/>
          <dgm:bulletEnabled val="1"/>
        </dgm:presLayoutVars>
      </dgm:prSet>
      <dgm:spPr/>
    </dgm:pt>
    <dgm:pt modelId="{BCBBC418-2909-4F04-9EBB-80A5A7ABA63A}" type="pres">
      <dgm:prSet presAssocID="{32DC2E5D-1B8A-4874-A9E8-06FCA082D9B0}" presName="spacer" presStyleCnt="0"/>
      <dgm:spPr/>
    </dgm:pt>
    <dgm:pt modelId="{E8BC1FFD-84A1-43DB-B8C9-4DDB436EAAC0}" type="pres">
      <dgm:prSet presAssocID="{2FF41458-BBB1-4F82-B6A6-FF51673054E1}" presName="parentText" presStyleLbl="node1" presStyleIdx="2" presStyleCnt="4">
        <dgm:presLayoutVars>
          <dgm:chMax val="0"/>
          <dgm:bulletEnabled val="1"/>
        </dgm:presLayoutVars>
      </dgm:prSet>
      <dgm:spPr/>
    </dgm:pt>
    <dgm:pt modelId="{7F42C8D9-2604-4622-9544-CC97F0A575B9}" type="pres">
      <dgm:prSet presAssocID="{804C53A1-C813-4101-97DE-58E614A11E45}" presName="spacer" presStyleCnt="0"/>
      <dgm:spPr/>
    </dgm:pt>
    <dgm:pt modelId="{A7701AB3-E5E0-4400-B09D-7B7F00A9B89B}" type="pres">
      <dgm:prSet presAssocID="{5D6EBCE5-FD59-4C92-865D-852C1B6987E7}" presName="parentText" presStyleLbl="node1" presStyleIdx="3" presStyleCnt="4">
        <dgm:presLayoutVars>
          <dgm:chMax val="0"/>
          <dgm:bulletEnabled val="1"/>
        </dgm:presLayoutVars>
      </dgm:prSet>
      <dgm:spPr/>
    </dgm:pt>
  </dgm:ptLst>
  <dgm:cxnLst>
    <dgm:cxn modelId="{C46CD82A-A5D0-4486-A21A-DA3EBFD6996B}" type="presOf" srcId="{2FF41458-BBB1-4F82-B6A6-FF51673054E1}" destId="{E8BC1FFD-84A1-43DB-B8C9-4DDB436EAAC0}" srcOrd="0" destOrd="0" presId="urn:microsoft.com/office/officeart/2005/8/layout/vList2"/>
    <dgm:cxn modelId="{E7CE3347-DD0D-47A2-886E-916C25531242}" srcId="{0059EEE7-64AF-45CC-96B6-41350FCCA161}" destId="{26F5163B-CEDB-4774-B5A5-5C374AE45604}" srcOrd="1" destOrd="0" parTransId="{EF21374A-C330-4B22-A207-61DA39CEF761}" sibTransId="{32DC2E5D-1B8A-4874-A9E8-06FCA082D9B0}"/>
    <dgm:cxn modelId="{21B06178-7E6A-4D79-B53E-A204F2EA2E60}" type="presOf" srcId="{5D6EBCE5-FD59-4C92-865D-852C1B6987E7}" destId="{A7701AB3-E5E0-4400-B09D-7B7F00A9B89B}" srcOrd="0" destOrd="0" presId="urn:microsoft.com/office/officeart/2005/8/layout/vList2"/>
    <dgm:cxn modelId="{FDD7547E-E6FB-47CD-82A5-AD1C60A681A7}" srcId="{0059EEE7-64AF-45CC-96B6-41350FCCA161}" destId="{5D6EBCE5-FD59-4C92-865D-852C1B6987E7}" srcOrd="3" destOrd="0" parTransId="{CFD67B35-E8AB-4EDE-9076-CED649B9179B}" sibTransId="{A122D9E4-6CDB-4897-BFA2-2EEC40126ED3}"/>
    <dgm:cxn modelId="{928FC397-92B3-4329-9216-D54D8C2A8E95}" srcId="{0059EEE7-64AF-45CC-96B6-41350FCCA161}" destId="{D65D1AD2-E103-4C24-BDF8-13C9FA840F18}" srcOrd="0" destOrd="0" parTransId="{87C1BC0F-EC84-451D-A4B5-48B5B7DE510E}" sibTransId="{19966FE7-9D8C-4DFE-B86B-1E2A3C89F962}"/>
    <dgm:cxn modelId="{E78044A8-DF00-4B92-983C-A14FF599C933}" type="presOf" srcId="{26F5163B-CEDB-4774-B5A5-5C374AE45604}" destId="{EB0E5103-CAAB-44BE-BF76-90E210DBBCA6}" srcOrd="0" destOrd="0" presId="urn:microsoft.com/office/officeart/2005/8/layout/vList2"/>
    <dgm:cxn modelId="{CC17BCAD-CFA8-4CEE-A27E-E8C5226C2F0B}" srcId="{0059EEE7-64AF-45CC-96B6-41350FCCA161}" destId="{2FF41458-BBB1-4F82-B6A6-FF51673054E1}" srcOrd="2" destOrd="0" parTransId="{F9DA670F-611C-4668-8580-34B5427B73E5}" sibTransId="{804C53A1-C813-4101-97DE-58E614A11E45}"/>
    <dgm:cxn modelId="{8001E3DC-8307-449F-A9A0-863619FCD2BC}" type="presOf" srcId="{D65D1AD2-E103-4C24-BDF8-13C9FA840F18}" destId="{0C2E4C23-7834-40AB-820A-8877916D1A99}" srcOrd="0" destOrd="0" presId="urn:microsoft.com/office/officeart/2005/8/layout/vList2"/>
    <dgm:cxn modelId="{EFACA4E7-E067-44A7-AFF4-C3FF774E014B}" type="presOf" srcId="{0059EEE7-64AF-45CC-96B6-41350FCCA161}" destId="{2DB71BAD-F689-42BC-A821-B85A34941FF8}" srcOrd="0" destOrd="0" presId="urn:microsoft.com/office/officeart/2005/8/layout/vList2"/>
    <dgm:cxn modelId="{D75AB0A9-BAEC-4AD8-915B-50DDD11B18C6}" type="presParOf" srcId="{2DB71BAD-F689-42BC-A821-B85A34941FF8}" destId="{0C2E4C23-7834-40AB-820A-8877916D1A99}" srcOrd="0" destOrd="0" presId="urn:microsoft.com/office/officeart/2005/8/layout/vList2"/>
    <dgm:cxn modelId="{3061941A-56B8-4A90-BB9E-1F7722021053}" type="presParOf" srcId="{2DB71BAD-F689-42BC-A821-B85A34941FF8}" destId="{43D9D195-7DC1-4A59-9863-503A27D37731}" srcOrd="1" destOrd="0" presId="urn:microsoft.com/office/officeart/2005/8/layout/vList2"/>
    <dgm:cxn modelId="{B36ECB88-D1ED-4629-864C-EF8F439749A8}" type="presParOf" srcId="{2DB71BAD-F689-42BC-A821-B85A34941FF8}" destId="{EB0E5103-CAAB-44BE-BF76-90E210DBBCA6}" srcOrd="2" destOrd="0" presId="urn:microsoft.com/office/officeart/2005/8/layout/vList2"/>
    <dgm:cxn modelId="{06A0E279-91E8-4FD0-A056-4E4FD81655F4}" type="presParOf" srcId="{2DB71BAD-F689-42BC-A821-B85A34941FF8}" destId="{BCBBC418-2909-4F04-9EBB-80A5A7ABA63A}" srcOrd="3" destOrd="0" presId="urn:microsoft.com/office/officeart/2005/8/layout/vList2"/>
    <dgm:cxn modelId="{E739C293-50A7-4940-9F73-99FFEF879856}" type="presParOf" srcId="{2DB71BAD-F689-42BC-A821-B85A34941FF8}" destId="{E8BC1FFD-84A1-43DB-B8C9-4DDB436EAAC0}" srcOrd="4" destOrd="0" presId="urn:microsoft.com/office/officeart/2005/8/layout/vList2"/>
    <dgm:cxn modelId="{187A9232-5C02-4830-8022-13390480F4D9}" type="presParOf" srcId="{2DB71BAD-F689-42BC-A821-B85A34941FF8}" destId="{7F42C8D9-2604-4622-9544-CC97F0A575B9}" srcOrd="5" destOrd="0" presId="urn:microsoft.com/office/officeart/2005/8/layout/vList2"/>
    <dgm:cxn modelId="{5090FA60-949F-4D9D-B3BF-92D32ED0401D}" type="presParOf" srcId="{2DB71BAD-F689-42BC-A821-B85A34941FF8}" destId="{A7701AB3-E5E0-4400-B09D-7B7F00A9B89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445908-A98F-46BA-B010-64DCA512186F}" type="doc">
      <dgm:prSet loTypeId="urn:microsoft.com/office/officeart/2005/8/layout/radial3" loCatId="cycle" qsTypeId="urn:microsoft.com/office/officeart/2005/8/quickstyle/3d1" qsCatId="3D" csTypeId="urn:microsoft.com/office/officeart/2005/8/colors/accent0_3" csCatId="mainScheme" phldr="1"/>
      <dgm:spPr/>
      <dgm:t>
        <a:bodyPr/>
        <a:lstStyle/>
        <a:p>
          <a:endParaRPr lang="nb-NO"/>
        </a:p>
      </dgm:t>
    </dgm:pt>
    <dgm:pt modelId="{2D15B921-79D8-46B1-9712-562486A15BF8}">
      <dgm:prSet phldrT="[Tekst]"/>
      <dgm:spPr>
        <a:solidFill>
          <a:srgbClr val="002060">
            <a:alpha val="50000"/>
          </a:srgbClr>
        </a:solidFill>
      </dgm:spPr>
      <dgm:t>
        <a:bodyPr/>
        <a:lstStyle/>
        <a:p>
          <a:r>
            <a:rPr lang="nb-NO" b="1" dirty="0">
              <a:solidFill>
                <a:schemeClr val="bg1"/>
              </a:solidFill>
            </a:rPr>
            <a:t>Norges Idrettsforbund og olympiske og paralympiske komité</a:t>
          </a:r>
        </a:p>
      </dgm:t>
    </dgm:pt>
    <dgm:pt modelId="{3B384271-388D-4E52-ACB1-78FEA412DF7F}" type="parTrans" cxnId="{7568BDC8-260D-4CF4-92AB-96E5C181F727}">
      <dgm:prSet/>
      <dgm:spPr/>
      <dgm:t>
        <a:bodyPr/>
        <a:lstStyle/>
        <a:p>
          <a:endParaRPr lang="nb-NO"/>
        </a:p>
      </dgm:t>
    </dgm:pt>
    <dgm:pt modelId="{6938044A-D8CC-4B5D-80A7-D61BBE16B901}" type="sibTrans" cxnId="{7568BDC8-260D-4CF4-92AB-96E5C181F727}">
      <dgm:prSet/>
      <dgm:spPr/>
      <dgm:t>
        <a:bodyPr/>
        <a:lstStyle/>
        <a:p>
          <a:endParaRPr lang="nb-NO"/>
        </a:p>
      </dgm:t>
    </dgm:pt>
    <dgm:pt modelId="{CEAC1307-11E8-49DC-B787-6A4266997A20}">
      <dgm:prSet phldrT="[Tekst]"/>
      <dgm:spPr>
        <a:solidFill>
          <a:schemeClr val="accent2">
            <a:lumMod val="75000"/>
            <a:alpha val="50000"/>
          </a:schemeClr>
        </a:solidFill>
      </dgm:spPr>
      <dgm:t>
        <a:bodyPr/>
        <a:lstStyle/>
        <a:p>
          <a:r>
            <a:rPr lang="nb-NO" b="1" dirty="0">
              <a:solidFill>
                <a:schemeClr val="bg1"/>
              </a:solidFill>
            </a:rPr>
            <a:t>Særforbund</a:t>
          </a:r>
        </a:p>
      </dgm:t>
    </dgm:pt>
    <dgm:pt modelId="{FF583A82-1085-464F-BE3E-385DE3BACCF8}" type="parTrans" cxnId="{37B140DE-31B5-4D23-A9A3-BC49847388A4}">
      <dgm:prSet/>
      <dgm:spPr/>
      <dgm:t>
        <a:bodyPr/>
        <a:lstStyle/>
        <a:p>
          <a:endParaRPr lang="nb-NO" dirty="0"/>
        </a:p>
      </dgm:t>
    </dgm:pt>
    <dgm:pt modelId="{927F94A2-EECC-474B-AD5A-8C434BF2485D}" type="sibTrans" cxnId="{37B140DE-31B5-4D23-A9A3-BC49847388A4}">
      <dgm:prSet/>
      <dgm:spPr/>
      <dgm:t>
        <a:bodyPr/>
        <a:lstStyle/>
        <a:p>
          <a:endParaRPr lang="nb-NO"/>
        </a:p>
      </dgm:t>
    </dgm:pt>
    <dgm:pt modelId="{1ED67A7C-32FE-4213-9D01-36CF89ACB37A}">
      <dgm:prSet phldrT="[Tekst]"/>
      <dgm:spPr>
        <a:solidFill>
          <a:schemeClr val="accent6">
            <a:lumMod val="75000"/>
            <a:alpha val="50000"/>
          </a:schemeClr>
        </a:solidFill>
      </dgm:spPr>
      <dgm:t>
        <a:bodyPr/>
        <a:lstStyle/>
        <a:p>
          <a:r>
            <a:rPr lang="nb-NO" b="1" dirty="0">
              <a:solidFill>
                <a:schemeClr val="bg1"/>
              </a:solidFill>
            </a:rPr>
            <a:t>Idrettskrets</a:t>
          </a:r>
        </a:p>
      </dgm:t>
    </dgm:pt>
    <dgm:pt modelId="{E97C930D-FF97-4996-8E6B-AF3C989FADE2}" type="parTrans" cxnId="{4C8AEBB2-1BDD-4D7B-A05D-E0CEFABE39AC}">
      <dgm:prSet/>
      <dgm:spPr/>
      <dgm:t>
        <a:bodyPr/>
        <a:lstStyle/>
        <a:p>
          <a:endParaRPr lang="nb-NO"/>
        </a:p>
      </dgm:t>
    </dgm:pt>
    <dgm:pt modelId="{E9BF3FF3-64AC-4577-84DA-CCA6A63CF8B2}" type="sibTrans" cxnId="{4C8AEBB2-1BDD-4D7B-A05D-E0CEFABE39AC}">
      <dgm:prSet/>
      <dgm:spPr/>
      <dgm:t>
        <a:bodyPr/>
        <a:lstStyle/>
        <a:p>
          <a:endParaRPr lang="nb-NO"/>
        </a:p>
      </dgm:t>
    </dgm:pt>
    <dgm:pt modelId="{F99EC99D-C66E-4CD6-9CC3-3DEFB433FE14}">
      <dgm:prSet/>
      <dgm:spPr>
        <a:solidFill>
          <a:schemeClr val="accent6">
            <a:lumMod val="75000"/>
            <a:alpha val="50000"/>
          </a:schemeClr>
        </a:solidFill>
      </dgm:spPr>
      <dgm:t>
        <a:bodyPr/>
        <a:lstStyle/>
        <a:p>
          <a:r>
            <a:rPr lang="nb-NO" b="1" dirty="0">
              <a:solidFill>
                <a:schemeClr val="bg1"/>
              </a:solidFill>
            </a:rPr>
            <a:t>Idrettsråd/ ISU</a:t>
          </a:r>
        </a:p>
      </dgm:t>
    </dgm:pt>
    <dgm:pt modelId="{8F35C65C-C144-4511-A0A8-C66CD1364149}" type="parTrans" cxnId="{2C36F743-25A4-49DF-B8A6-D4D9837652CC}">
      <dgm:prSet/>
      <dgm:spPr/>
      <dgm:t>
        <a:bodyPr/>
        <a:lstStyle/>
        <a:p>
          <a:endParaRPr lang="nb-NO"/>
        </a:p>
      </dgm:t>
    </dgm:pt>
    <dgm:pt modelId="{79484C1C-1C83-4B0F-A5EA-5DA1EBF058FB}" type="sibTrans" cxnId="{2C36F743-25A4-49DF-B8A6-D4D9837652CC}">
      <dgm:prSet/>
      <dgm:spPr/>
      <dgm:t>
        <a:bodyPr/>
        <a:lstStyle/>
        <a:p>
          <a:endParaRPr lang="nb-NO"/>
        </a:p>
      </dgm:t>
    </dgm:pt>
    <dgm:pt modelId="{381ED4FD-B9C1-44AF-8CE3-6864E702A25C}">
      <dgm:prSet/>
      <dgm:spPr>
        <a:solidFill>
          <a:schemeClr val="accent2">
            <a:lumMod val="75000"/>
            <a:alpha val="50000"/>
          </a:schemeClr>
        </a:solidFill>
      </dgm:spPr>
      <dgm:t>
        <a:bodyPr/>
        <a:lstStyle/>
        <a:p>
          <a:r>
            <a:rPr lang="nb-NO" b="1" dirty="0">
              <a:solidFill>
                <a:schemeClr val="bg1"/>
              </a:solidFill>
            </a:rPr>
            <a:t>Særkrets/regioner</a:t>
          </a:r>
        </a:p>
      </dgm:t>
    </dgm:pt>
    <dgm:pt modelId="{300DC089-66B6-462B-A5B2-D16F5037E8CA}" type="parTrans" cxnId="{F8EBA140-CBDB-4332-8750-A525D2879B56}">
      <dgm:prSet/>
      <dgm:spPr/>
      <dgm:t>
        <a:bodyPr/>
        <a:lstStyle/>
        <a:p>
          <a:endParaRPr lang="nb-NO"/>
        </a:p>
      </dgm:t>
    </dgm:pt>
    <dgm:pt modelId="{AC0E2B69-2987-4061-99AC-C7FE0D544D07}" type="sibTrans" cxnId="{F8EBA140-CBDB-4332-8750-A525D2879B56}">
      <dgm:prSet/>
      <dgm:spPr/>
      <dgm:t>
        <a:bodyPr/>
        <a:lstStyle/>
        <a:p>
          <a:endParaRPr lang="nb-NO"/>
        </a:p>
      </dgm:t>
    </dgm:pt>
    <dgm:pt modelId="{4CEE4C05-6BB8-4977-AC49-03427543CEA1}">
      <dgm:prSet custScaleX="163722" custScaleY="117673" custRadScaleRad="100674" custRadScaleInc="-34375"/>
      <dgm:spPr/>
      <dgm:t>
        <a:bodyPr/>
        <a:lstStyle/>
        <a:p>
          <a:endParaRPr lang="nb-NO"/>
        </a:p>
      </dgm:t>
    </dgm:pt>
    <dgm:pt modelId="{9EE03666-09FF-4A6C-916E-E9C7ED47B5BD}" type="parTrans" cxnId="{C296C7EB-7931-413D-A6D3-E8275DBDA23E}">
      <dgm:prSet custAng="1895488" custScaleY="218224" custLinFactX="100000" custLinFactY="-100000" custLinFactNeighborX="187492" custLinFactNeighborY="-103634"/>
      <dgm:spPr>
        <a:prstGeom prst="upDownArrow">
          <a:avLst/>
        </a:prstGeom>
      </dgm:spPr>
      <dgm:t>
        <a:bodyPr/>
        <a:lstStyle/>
        <a:p>
          <a:endParaRPr lang="nb-NO"/>
        </a:p>
      </dgm:t>
    </dgm:pt>
    <dgm:pt modelId="{1AE47BEA-F5A8-44A6-9B2D-F3C26C204F62}" type="sibTrans" cxnId="{C296C7EB-7931-413D-A6D3-E8275DBDA23E}">
      <dgm:prSet/>
      <dgm:spPr/>
      <dgm:t>
        <a:bodyPr/>
        <a:lstStyle/>
        <a:p>
          <a:endParaRPr lang="nb-NO"/>
        </a:p>
      </dgm:t>
    </dgm:pt>
    <dgm:pt modelId="{7317363C-2929-4D82-BE48-A2B00BABFD72}">
      <dgm:prSet custScaleX="163722" custScaleY="117673" custRadScaleRad="100674" custRadScaleInc="-34375"/>
      <dgm:spPr/>
      <dgm:t>
        <a:bodyPr/>
        <a:lstStyle/>
        <a:p>
          <a:endParaRPr lang="nb-NO" dirty="0"/>
        </a:p>
      </dgm:t>
    </dgm:pt>
    <dgm:pt modelId="{5E1B57FC-A844-4722-815F-6A2E3E5132E9}" type="parTrans" cxnId="{9DA1B653-9C20-4C35-ACD8-8827EADB1B28}">
      <dgm:prSet custAng="1895488" custScaleY="218224" custLinFactX="100000" custLinFactY="-100000" custLinFactNeighborX="187492" custLinFactNeighborY="-103634"/>
      <dgm:spPr>
        <a:prstGeom prst="upDownArrow">
          <a:avLst/>
        </a:prstGeom>
      </dgm:spPr>
      <dgm:t>
        <a:bodyPr/>
        <a:lstStyle/>
        <a:p>
          <a:endParaRPr lang="nb-NO"/>
        </a:p>
      </dgm:t>
    </dgm:pt>
    <dgm:pt modelId="{F938C3C8-997F-424C-8CBD-57B90BC05FF3}" type="sibTrans" cxnId="{9DA1B653-9C20-4C35-ACD8-8827EADB1B28}">
      <dgm:prSet/>
      <dgm:spPr/>
      <dgm:t>
        <a:bodyPr/>
        <a:lstStyle/>
        <a:p>
          <a:endParaRPr lang="nb-NO"/>
        </a:p>
      </dgm:t>
    </dgm:pt>
    <dgm:pt modelId="{66A5DD6A-57E1-4B39-AC3B-F7B51FB97476}">
      <dgm:prSet phldrT="[Tekst]" custT="1"/>
      <dgm:spPr>
        <a:solidFill>
          <a:schemeClr val="tx1">
            <a:alpha val="50000"/>
          </a:schemeClr>
        </a:solidFill>
      </dgm:spPr>
      <dgm:t>
        <a:bodyPr/>
        <a:lstStyle/>
        <a:p>
          <a:r>
            <a:rPr lang="nb-NO" sz="2500" b="1" dirty="0">
              <a:solidFill>
                <a:schemeClr val="bg1"/>
              </a:solidFill>
            </a:rPr>
            <a:t>Idrettslag</a:t>
          </a:r>
        </a:p>
        <a:p>
          <a:endParaRPr lang="nb-NO" sz="1200" b="1" dirty="0">
            <a:solidFill>
              <a:schemeClr val="bg1"/>
            </a:solidFill>
          </a:endParaRPr>
        </a:p>
      </dgm:t>
    </dgm:pt>
    <dgm:pt modelId="{C3CCCF62-E53B-46DF-9A11-464D92C5B8EA}" type="sibTrans" cxnId="{767C955C-3781-48E4-9910-10C895C37CE9}">
      <dgm:prSet/>
      <dgm:spPr/>
      <dgm:t>
        <a:bodyPr/>
        <a:lstStyle/>
        <a:p>
          <a:endParaRPr lang="nb-NO"/>
        </a:p>
      </dgm:t>
    </dgm:pt>
    <dgm:pt modelId="{8E2AF7D5-5DAA-4A84-84D0-AEEDFBEB8A7D}" type="parTrans" cxnId="{767C955C-3781-48E4-9910-10C895C37CE9}">
      <dgm:prSet/>
      <dgm:spPr/>
      <dgm:t>
        <a:bodyPr/>
        <a:lstStyle/>
        <a:p>
          <a:endParaRPr lang="nb-NO"/>
        </a:p>
      </dgm:t>
    </dgm:pt>
    <dgm:pt modelId="{056DB9D2-95D7-43AD-ADA6-50D970E65FC0}" type="pres">
      <dgm:prSet presAssocID="{7F445908-A98F-46BA-B010-64DCA512186F}" presName="composite" presStyleCnt="0">
        <dgm:presLayoutVars>
          <dgm:chMax val="1"/>
          <dgm:dir/>
          <dgm:resizeHandles val="exact"/>
        </dgm:presLayoutVars>
      </dgm:prSet>
      <dgm:spPr/>
    </dgm:pt>
    <dgm:pt modelId="{BCD21D00-6945-4193-A525-6CD8C27318B2}" type="pres">
      <dgm:prSet presAssocID="{7F445908-A98F-46BA-B010-64DCA512186F}" presName="radial" presStyleCnt="0">
        <dgm:presLayoutVars>
          <dgm:animLvl val="ctr"/>
        </dgm:presLayoutVars>
      </dgm:prSet>
      <dgm:spPr/>
    </dgm:pt>
    <dgm:pt modelId="{79D4493C-8B1B-4B86-88CA-0E67A776BF16}" type="pres">
      <dgm:prSet presAssocID="{66A5DD6A-57E1-4B39-AC3B-F7B51FB97476}" presName="centerShape" presStyleLbl="vennNode1" presStyleIdx="0" presStyleCnt="6" custScaleX="137417" custScaleY="105537" custLinFactNeighborX="-4918" custLinFactNeighborY="746"/>
      <dgm:spPr/>
    </dgm:pt>
    <dgm:pt modelId="{72BD5944-030F-4001-B760-7AAD44A3B8BA}" type="pres">
      <dgm:prSet presAssocID="{2D15B921-79D8-46B1-9712-562486A15BF8}" presName="node" presStyleLbl="vennNode1" presStyleIdx="1" presStyleCnt="6" custScaleX="152907" custRadScaleRad="105640" custRadScaleInc="-10380">
        <dgm:presLayoutVars>
          <dgm:bulletEnabled val="1"/>
        </dgm:presLayoutVars>
      </dgm:prSet>
      <dgm:spPr/>
    </dgm:pt>
    <dgm:pt modelId="{84298434-36F5-4A30-98B1-A88A7B2F0818}" type="pres">
      <dgm:prSet presAssocID="{CEAC1307-11E8-49DC-B787-6A4266997A20}" presName="node" presStyleLbl="vennNode1" presStyleIdx="2" presStyleCnt="6" custScaleX="168269" custScaleY="109728" custRadScaleRad="120140" custRadScaleInc="-13697">
        <dgm:presLayoutVars>
          <dgm:bulletEnabled val="1"/>
        </dgm:presLayoutVars>
      </dgm:prSet>
      <dgm:spPr/>
    </dgm:pt>
    <dgm:pt modelId="{4DABF505-584F-40FE-8806-30587F81DD9D}" type="pres">
      <dgm:prSet presAssocID="{381ED4FD-B9C1-44AF-8CE3-6864E702A25C}" presName="node" presStyleLbl="vennNode1" presStyleIdx="3" presStyleCnt="6" custScaleX="170819" custScaleY="119456" custRadScaleRad="125320" custRadScaleInc="-48446">
        <dgm:presLayoutVars>
          <dgm:bulletEnabled val="1"/>
        </dgm:presLayoutVars>
      </dgm:prSet>
      <dgm:spPr/>
    </dgm:pt>
    <dgm:pt modelId="{1680519F-43CA-4BAC-BE9C-B26F214FBCEA}" type="pres">
      <dgm:prSet presAssocID="{1ED67A7C-32FE-4213-9D01-36CF89ACB37A}" presName="node" presStyleLbl="vennNode1" presStyleIdx="4" presStyleCnt="6" custScaleX="161090" custScaleY="116252" custRadScaleRad="150861" custRadScaleInc="106048">
        <dgm:presLayoutVars>
          <dgm:bulletEnabled val="1"/>
        </dgm:presLayoutVars>
      </dgm:prSet>
      <dgm:spPr/>
    </dgm:pt>
    <dgm:pt modelId="{5F4103BC-B9B1-48E4-948E-ACE67424532F}" type="pres">
      <dgm:prSet presAssocID="{F99EC99D-C66E-4CD6-9CC3-3DEFB433FE14}" presName="node" presStyleLbl="vennNode1" presStyleIdx="5" presStyleCnt="6" custScaleX="180546" custScaleY="111858" custRadScaleRad="149252" custRadScaleInc="-47624">
        <dgm:presLayoutVars>
          <dgm:bulletEnabled val="1"/>
        </dgm:presLayoutVars>
      </dgm:prSet>
      <dgm:spPr/>
    </dgm:pt>
  </dgm:ptLst>
  <dgm:cxnLst>
    <dgm:cxn modelId="{608FEA05-86E5-497A-BD1B-7AD6445247AB}" type="presOf" srcId="{1ED67A7C-32FE-4213-9D01-36CF89ACB37A}" destId="{1680519F-43CA-4BAC-BE9C-B26F214FBCEA}" srcOrd="0" destOrd="0" presId="urn:microsoft.com/office/officeart/2005/8/layout/radial3"/>
    <dgm:cxn modelId="{F8EBA140-CBDB-4332-8750-A525D2879B56}" srcId="{66A5DD6A-57E1-4B39-AC3B-F7B51FB97476}" destId="{381ED4FD-B9C1-44AF-8CE3-6864E702A25C}" srcOrd="2" destOrd="0" parTransId="{300DC089-66B6-462B-A5B2-D16F5037E8CA}" sibTransId="{AC0E2B69-2987-4061-99AC-C7FE0D544D07}"/>
    <dgm:cxn modelId="{767C955C-3781-48E4-9910-10C895C37CE9}" srcId="{7F445908-A98F-46BA-B010-64DCA512186F}" destId="{66A5DD6A-57E1-4B39-AC3B-F7B51FB97476}" srcOrd="0" destOrd="0" parTransId="{8E2AF7D5-5DAA-4A84-84D0-AEEDFBEB8A7D}" sibTransId="{C3CCCF62-E53B-46DF-9A11-464D92C5B8EA}"/>
    <dgm:cxn modelId="{06D5BD5E-7187-449F-8B02-9D32D730789B}" type="presOf" srcId="{66A5DD6A-57E1-4B39-AC3B-F7B51FB97476}" destId="{79D4493C-8B1B-4B86-88CA-0E67A776BF16}" srcOrd="0" destOrd="0" presId="urn:microsoft.com/office/officeart/2005/8/layout/radial3"/>
    <dgm:cxn modelId="{2C36F743-25A4-49DF-B8A6-D4D9837652CC}" srcId="{66A5DD6A-57E1-4B39-AC3B-F7B51FB97476}" destId="{F99EC99D-C66E-4CD6-9CC3-3DEFB433FE14}" srcOrd="4" destOrd="0" parTransId="{8F35C65C-C144-4511-A0A8-C66CD1364149}" sibTransId="{79484C1C-1C83-4B0F-A5EA-5DA1EBF058FB}"/>
    <dgm:cxn modelId="{53406C69-E609-4C39-812A-2BBD2077CDCC}" type="presOf" srcId="{2D15B921-79D8-46B1-9712-562486A15BF8}" destId="{72BD5944-030F-4001-B760-7AAD44A3B8BA}" srcOrd="0" destOrd="0" presId="urn:microsoft.com/office/officeart/2005/8/layout/radial3"/>
    <dgm:cxn modelId="{D323CF6B-B260-4A81-A0F0-00AB6E1EB12D}" type="presOf" srcId="{7F445908-A98F-46BA-B010-64DCA512186F}" destId="{056DB9D2-95D7-43AD-ADA6-50D970E65FC0}" srcOrd="0" destOrd="0" presId="urn:microsoft.com/office/officeart/2005/8/layout/radial3"/>
    <dgm:cxn modelId="{ADFC3072-B5BD-4334-B68A-AA367A911DE6}" type="presOf" srcId="{CEAC1307-11E8-49DC-B787-6A4266997A20}" destId="{84298434-36F5-4A30-98B1-A88A7B2F0818}" srcOrd="0" destOrd="0" presId="urn:microsoft.com/office/officeart/2005/8/layout/radial3"/>
    <dgm:cxn modelId="{9DA1B653-9C20-4C35-ACD8-8827EADB1B28}" srcId="{7F445908-A98F-46BA-B010-64DCA512186F}" destId="{7317363C-2929-4D82-BE48-A2B00BABFD72}" srcOrd="2" destOrd="0" parTransId="{5E1B57FC-A844-4722-815F-6A2E3E5132E9}" sibTransId="{F938C3C8-997F-424C-8CBD-57B90BC05FF3}"/>
    <dgm:cxn modelId="{EC61CC85-C5F1-4186-BB15-59CCC9D89C6E}" type="presOf" srcId="{381ED4FD-B9C1-44AF-8CE3-6864E702A25C}" destId="{4DABF505-584F-40FE-8806-30587F81DD9D}" srcOrd="0" destOrd="0" presId="urn:microsoft.com/office/officeart/2005/8/layout/radial3"/>
    <dgm:cxn modelId="{4C8AEBB2-1BDD-4D7B-A05D-E0CEFABE39AC}" srcId="{66A5DD6A-57E1-4B39-AC3B-F7B51FB97476}" destId="{1ED67A7C-32FE-4213-9D01-36CF89ACB37A}" srcOrd="3" destOrd="0" parTransId="{E97C930D-FF97-4996-8E6B-AF3C989FADE2}" sibTransId="{E9BF3FF3-64AC-4577-84DA-CCA6A63CF8B2}"/>
    <dgm:cxn modelId="{7568BDC8-260D-4CF4-92AB-96E5C181F727}" srcId="{66A5DD6A-57E1-4B39-AC3B-F7B51FB97476}" destId="{2D15B921-79D8-46B1-9712-562486A15BF8}" srcOrd="0" destOrd="0" parTransId="{3B384271-388D-4E52-ACB1-78FEA412DF7F}" sibTransId="{6938044A-D8CC-4B5D-80A7-D61BBE16B901}"/>
    <dgm:cxn modelId="{37B140DE-31B5-4D23-A9A3-BC49847388A4}" srcId="{66A5DD6A-57E1-4B39-AC3B-F7B51FB97476}" destId="{CEAC1307-11E8-49DC-B787-6A4266997A20}" srcOrd="1" destOrd="0" parTransId="{FF583A82-1085-464F-BE3E-385DE3BACCF8}" sibTransId="{927F94A2-EECC-474B-AD5A-8C434BF2485D}"/>
    <dgm:cxn modelId="{C296C7EB-7931-413D-A6D3-E8275DBDA23E}" srcId="{7F445908-A98F-46BA-B010-64DCA512186F}" destId="{4CEE4C05-6BB8-4977-AC49-03427543CEA1}" srcOrd="1" destOrd="0" parTransId="{9EE03666-09FF-4A6C-916E-E9C7ED47B5BD}" sibTransId="{1AE47BEA-F5A8-44A6-9B2D-F3C26C204F62}"/>
    <dgm:cxn modelId="{EA052CF7-8871-481A-BBCF-AE53EB59027C}" type="presOf" srcId="{F99EC99D-C66E-4CD6-9CC3-3DEFB433FE14}" destId="{5F4103BC-B9B1-48E4-948E-ACE67424532F}" srcOrd="0" destOrd="0" presId="urn:microsoft.com/office/officeart/2005/8/layout/radial3"/>
    <dgm:cxn modelId="{9ADF9B4D-FD2F-4C50-A5A4-1C4525C1BCAD}" type="presParOf" srcId="{056DB9D2-95D7-43AD-ADA6-50D970E65FC0}" destId="{BCD21D00-6945-4193-A525-6CD8C27318B2}" srcOrd="0" destOrd="0" presId="urn:microsoft.com/office/officeart/2005/8/layout/radial3"/>
    <dgm:cxn modelId="{F19C70AE-B8F1-46A0-935A-D4935221EC39}" type="presParOf" srcId="{BCD21D00-6945-4193-A525-6CD8C27318B2}" destId="{79D4493C-8B1B-4B86-88CA-0E67A776BF16}" srcOrd="0" destOrd="0" presId="urn:microsoft.com/office/officeart/2005/8/layout/radial3"/>
    <dgm:cxn modelId="{8A27E8F7-3641-4B45-BCAF-41DE4785BFD6}" type="presParOf" srcId="{BCD21D00-6945-4193-A525-6CD8C27318B2}" destId="{72BD5944-030F-4001-B760-7AAD44A3B8BA}" srcOrd="1" destOrd="0" presId="urn:microsoft.com/office/officeart/2005/8/layout/radial3"/>
    <dgm:cxn modelId="{E776AAC8-D46A-41A7-B031-FDAAC256B457}" type="presParOf" srcId="{BCD21D00-6945-4193-A525-6CD8C27318B2}" destId="{84298434-36F5-4A30-98B1-A88A7B2F0818}" srcOrd="2" destOrd="0" presId="urn:microsoft.com/office/officeart/2005/8/layout/radial3"/>
    <dgm:cxn modelId="{BA91A127-EBBA-450D-9F23-150A0F8FC9C1}" type="presParOf" srcId="{BCD21D00-6945-4193-A525-6CD8C27318B2}" destId="{4DABF505-584F-40FE-8806-30587F81DD9D}" srcOrd="3" destOrd="0" presId="urn:microsoft.com/office/officeart/2005/8/layout/radial3"/>
    <dgm:cxn modelId="{F4321EEB-1774-4817-9037-A3D42B63033E}" type="presParOf" srcId="{BCD21D00-6945-4193-A525-6CD8C27318B2}" destId="{1680519F-43CA-4BAC-BE9C-B26F214FBCEA}" srcOrd="4" destOrd="0" presId="urn:microsoft.com/office/officeart/2005/8/layout/radial3"/>
    <dgm:cxn modelId="{8AEDE3E7-56C1-4171-926A-43EEAF5E79BC}" type="presParOf" srcId="{BCD21D00-6945-4193-A525-6CD8C27318B2}" destId="{5F4103BC-B9B1-48E4-948E-ACE67424532F}" srcOrd="5" destOrd="0" presId="urn:microsoft.com/office/officeart/2005/8/layout/radial3"/>
  </dgm:cxnLst>
  <dgm:bg>
    <a:solidFill>
      <a:schemeClr val="tx1">
        <a:lumMod val="65000"/>
        <a:lumOff val="35000"/>
      </a:schemeClr>
    </a:solidFill>
    <a:effectLst>
      <a:innerShdw blurRad="63500" dist="50800" dir="13500000">
        <a:prstClr val="black">
          <a:alpha val="50000"/>
        </a:prstClr>
      </a:inn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E9614D-F054-4258-89A2-C398F0E5A78E}" type="doc">
      <dgm:prSet loTypeId="urn:microsoft.com/office/officeart/2005/8/layout/orgChart1" loCatId="hierarchy" qsTypeId="urn:microsoft.com/office/officeart/2005/8/quickstyle/3d3" qsCatId="3D" csTypeId="urn:microsoft.com/office/officeart/2005/8/colors/accent0_3" csCatId="mainScheme" phldr="1"/>
      <dgm:spPr/>
      <dgm:t>
        <a:bodyPr/>
        <a:lstStyle/>
        <a:p>
          <a:endParaRPr lang="nb-NO"/>
        </a:p>
      </dgm:t>
    </dgm:pt>
    <dgm:pt modelId="{25BEAE4E-1DAB-46B0-8F49-46D36C5BD9D9}">
      <dgm:prSet phldrT="[Tekst]" custT="1"/>
      <dgm:spPr>
        <a:solidFill>
          <a:schemeClr val="accent6">
            <a:lumMod val="60000"/>
            <a:lumOff val="40000"/>
          </a:schemeClr>
        </a:solidFill>
      </dgm:spPr>
      <dgm:t>
        <a:bodyPr/>
        <a:lstStyle/>
        <a:p>
          <a:r>
            <a:rPr lang="nb-NO" sz="1600" b="1"/>
            <a:t>Årsmøtet</a:t>
          </a:r>
        </a:p>
      </dgm:t>
    </dgm:pt>
    <dgm:pt modelId="{A3DBE430-13D1-48E7-921C-B0ACE88BF17F}" type="parTrans" cxnId="{6B2793AA-F1ED-49BF-A93E-6924473F6317}">
      <dgm:prSet/>
      <dgm:spPr/>
      <dgm:t>
        <a:bodyPr/>
        <a:lstStyle/>
        <a:p>
          <a:endParaRPr lang="nb-NO"/>
        </a:p>
      </dgm:t>
    </dgm:pt>
    <dgm:pt modelId="{87CEEF41-930D-470D-A6C3-A261AD499BB5}" type="sibTrans" cxnId="{6B2793AA-F1ED-49BF-A93E-6924473F6317}">
      <dgm:prSet/>
      <dgm:spPr/>
      <dgm:t>
        <a:bodyPr/>
        <a:lstStyle/>
        <a:p>
          <a:endParaRPr lang="nb-NO"/>
        </a:p>
      </dgm:t>
    </dgm:pt>
    <dgm:pt modelId="{B268E3D6-067D-4612-A05A-7B87F8705287}">
      <dgm:prSet phldrT="[Tekst]" custT="1"/>
      <dgm:spPr/>
      <dgm:t>
        <a:bodyPr/>
        <a:lstStyle/>
        <a:p>
          <a:r>
            <a:rPr lang="nb-NO" sz="1050" b="1"/>
            <a:t>Styret:</a:t>
          </a:r>
        </a:p>
        <a:p>
          <a:r>
            <a:rPr lang="nb-NO" sz="1050" b="1"/>
            <a:t>1 leder</a:t>
          </a:r>
        </a:p>
        <a:p>
          <a:r>
            <a:rPr lang="nb-NO" sz="1050" b="1"/>
            <a:t>1 nestleder</a:t>
          </a:r>
        </a:p>
        <a:p>
          <a:r>
            <a:rPr lang="nb-NO" sz="1050" b="1"/>
            <a:t>2 medlemmer </a:t>
          </a:r>
        </a:p>
        <a:p>
          <a:r>
            <a:rPr lang="nb-NO" sz="1050" b="1"/>
            <a:t>1 varamedlem</a:t>
          </a:r>
        </a:p>
      </dgm:t>
    </dgm:pt>
    <dgm:pt modelId="{0E61C1F1-F85C-4C6A-AF8D-B80C80702489}" type="parTrans" cxnId="{AFD0DB9A-BA2F-4982-98B6-83391627453A}">
      <dgm:prSet/>
      <dgm:spPr/>
      <dgm:t>
        <a:bodyPr/>
        <a:lstStyle/>
        <a:p>
          <a:endParaRPr lang="nb-NO"/>
        </a:p>
      </dgm:t>
    </dgm:pt>
    <dgm:pt modelId="{67BB5B75-5B27-4EAD-AD25-71B386357F80}" type="sibTrans" cxnId="{AFD0DB9A-BA2F-4982-98B6-83391627453A}">
      <dgm:prSet/>
      <dgm:spPr/>
      <dgm:t>
        <a:bodyPr/>
        <a:lstStyle/>
        <a:p>
          <a:endParaRPr lang="nb-NO"/>
        </a:p>
      </dgm:t>
    </dgm:pt>
    <dgm:pt modelId="{121299EF-DA03-459C-84FA-7152FAA75C19}">
      <dgm:prSet phldrT="[Tekst]" custT="1"/>
      <dgm:spPr/>
      <dgm:t>
        <a:bodyPr/>
        <a:lstStyle/>
        <a:p>
          <a:r>
            <a:rPr lang="nb-NO" sz="1050" b="1"/>
            <a:t>Valgkomite:</a:t>
          </a:r>
        </a:p>
        <a:p>
          <a:r>
            <a:rPr lang="nb-NO" sz="1050" b="1"/>
            <a:t>1 leder</a:t>
          </a:r>
        </a:p>
        <a:p>
          <a:r>
            <a:rPr lang="nb-NO" sz="1050" b="1"/>
            <a:t>2 medlemmer</a:t>
          </a:r>
        </a:p>
        <a:p>
          <a:r>
            <a:rPr lang="nb-NO" sz="1050" b="1"/>
            <a:t>1 varamedlem</a:t>
          </a:r>
        </a:p>
      </dgm:t>
    </dgm:pt>
    <dgm:pt modelId="{20830E28-91AD-4ED7-A4F9-51A3A914E0EB}" type="parTrans" cxnId="{2BBB6172-A83F-4219-A248-52F38317B27C}">
      <dgm:prSet/>
      <dgm:spPr/>
      <dgm:t>
        <a:bodyPr/>
        <a:lstStyle/>
        <a:p>
          <a:endParaRPr lang="nb-NO"/>
        </a:p>
      </dgm:t>
    </dgm:pt>
    <dgm:pt modelId="{3C676358-23B3-46C0-8B06-27F696568D32}" type="sibTrans" cxnId="{2BBB6172-A83F-4219-A248-52F38317B27C}">
      <dgm:prSet/>
      <dgm:spPr/>
      <dgm:t>
        <a:bodyPr/>
        <a:lstStyle/>
        <a:p>
          <a:endParaRPr lang="nb-NO"/>
        </a:p>
      </dgm:t>
    </dgm:pt>
    <dgm:pt modelId="{B1963846-D9E7-4802-AFBC-EB4BE4728828}">
      <dgm:prSet phldrT="[Tekst]"/>
      <dgm:spPr>
        <a:solidFill>
          <a:schemeClr val="accent2">
            <a:lumMod val="75000"/>
          </a:schemeClr>
        </a:solidFill>
      </dgm:spPr>
      <dgm:t>
        <a:bodyPr/>
        <a:lstStyle/>
        <a:p>
          <a:r>
            <a:rPr lang="nb-NO" dirty="0"/>
            <a:t>Innebandy</a:t>
          </a:r>
        </a:p>
      </dgm:t>
    </dgm:pt>
    <dgm:pt modelId="{750517AE-C2EF-459C-9EC1-00F4F449DEC7}" type="parTrans" cxnId="{BDB51D08-C413-4A03-9D3B-572FD7367299}">
      <dgm:prSet/>
      <dgm:spPr/>
      <dgm:t>
        <a:bodyPr/>
        <a:lstStyle/>
        <a:p>
          <a:endParaRPr lang="nb-NO"/>
        </a:p>
      </dgm:t>
    </dgm:pt>
    <dgm:pt modelId="{BB14A35D-5D2D-4EB1-9B52-400E6C1CA51B}" type="sibTrans" cxnId="{BDB51D08-C413-4A03-9D3B-572FD7367299}">
      <dgm:prSet/>
      <dgm:spPr/>
      <dgm:t>
        <a:bodyPr/>
        <a:lstStyle/>
        <a:p>
          <a:endParaRPr lang="nb-NO"/>
        </a:p>
      </dgm:t>
    </dgm:pt>
    <dgm:pt modelId="{A024A4B0-0D18-47F4-B9C1-F3B48655DAA9}">
      <dgm:prSet custT="1"/>
      <dgm:spPr>
        <a:solidFill>
          <a:schemeClr val="accent3"/>
        </a:solidFill>
      </dgm:spPr>
      <dgm:t>
        <a:bodyPr/>
        <a:lstStyle/>
        <a:p>
          <a:r>
            <a:rPr lang="nb-NO" sz="1600" b="1"/>
            <a:t>Medlemmene</a:t>
          </a:r>
        </a:p>
      </dgm:t>
    </dgm:pt>
    <dgm:pt modelId="{743630A5-30D9-449F-83C2-A6FC4613DDE7}" type="parTrans" cxnId="{37F57AEF-7110-4617-9A87-733E85FFBFF3}">
      <dgm:prSet/>
      <dgm:spPr/>
      <dgm:t>
        <a:bodyPr/>
        <a:lstStyle/>
        <a:p>
          <a:endParaRPr lang="nb-NO"/>
        </a:p>
      </dgm:t>
    </dgm:pt>
    <dgm:pt modelId="{929F26B6-D22D-4406-B6D9-0F86EBE3824E}" type="sibTrans" cxnId="{37F57AEF-7110-4617-9A87-733E85FFBFF3}">
      <dgm:prSet/>
      <dgm:spPr/>
      <dgm:t>
        <a:bodyPr/>
        <a:lstStyle/>
        <a:p>
          <a:endParaRPr lang="nb-NO"/>
        </a:p>
      </dgm:t>
    </dgm:pt>
    <dgm:pt modelId="{71C7E79E-B96C-42AC-B799-152946483CDC}">
      <dgm:prSet custT="1"/>
      <dgm:spPr/>
      <dgm:t>
        <a:bodyPr/>
        <a:lstStyle/>
        <a:p>
          <a:r>
            <a:rPr lang="nb-NO" sz="1050" b="1" dirty="0"/>
            <a:t>Kontrollutvalg:</a:t>
          </a:r>
        </a:p>
        <a:p>
          <a:r>
            <a:rPr lang="nb-NO" sz="1050" b="1" dirty="0"/>
            <a:t>To medlemmer </a:t>
          </a:r>
        </a:p>
        <a:p>
          <a:r>
            <a:rPr lang="nb-NO" sz="1050" b="1" dirty="0"/>
            <a:t>Ett varamedlem</a:t>
          </a:r>
        </a:p>
      </dgm:t>
    </dgm:pt>
    <dgm:pt modelId="{7E5F3E73-7A3B-4B0F-97D0-3F75539F1BAB}" type="parTrans" cxnId="{EC85696F-9FDD-4B25-8BD3-76FF20A46854}">
      <dgm:prSet/>
      <dgm:spPr/>
      <dgm:t>
        <a:bodyPr/>
        <a:lstStyle/>
        <a:p>
          <a:endParaRPr lang="nb-NO"/>
        </a:p>
      </dgm:t>
    </dgm:pt>
    <dgm:pt modelId="{DE432043-2308-4AD7-9226-0E9FDF5EE184}" type="sibTrans" cxnId="{EC85696F-9FDD-4B25-8BD3-76FF20A46854}">
      <dgm:prSet/>
      <dgm:spPr/>
      <dgm:t>
        <a:bodyPr/>
        <a:lstStyle/>
        <a:p>
          <a:endParaRPr lang="nb-NO"/>
        </a:p>
      </dgm:t>
    </dgm:pt>
    <dgm:pt modelId="{547F7D16-47D3-4C39-B253-F63FCD6796D0}">
      <dgm:prSet phldrT="[Tekst]"/>
      <dgm:spPr>
        <a:solidFill>
          <a:schemeClr val="accent2">
            <a:lumMod val="75000"/>
          </a:schemeClr>
        </a:solidFill>
      </dgm:spPr>
      <dgm:t>
        <a:bodyPr/>
        <a:lstStyle/>
        <a:p>
          <a:r>
            <a:rPr lang="nb-NO" dirty="0"/>
            <a:t>Friidrett</a:t>
          </a:r>
        </a:p>
      </dgm:t>
    </dgm:pt>
    <dgm:pt modelId="{E3630081-4D3C-4A65-8FF1-08D6F1E17C9B}" type="parTrans" cxnId="{AC81BD78-FCD2-4C3A-A4A7-C4DBE8376F76}">
      <dgm:prSet/>
      <dgm:spPr/>
      <dgm:t>
        <a:bodyPr/>
        <a:lstStyle/>
        <a:p>
          <a:endParaRPr lang="nb-NO"/>
        </a:p>
      </dgm:t>
    </dgm:pt>
    <dgm:pt modelId="{E6FD70EC-4AC0-4C1B-94EA-6A0DB114E9C0}" type="sibTrans" cxnId="{AC81BD78-FCD2-4C3A-A4A7-C4DBE8376F76}">
      <dgm:prSet/>
      <dgm:spPr/>
      <dgm:t>
        <a:bodyPr/>
        <a:lstStyle/>
        <a:p>
          <a:endParaRPr lang="nb-NO"/>
        </a:p>
      </dgm:t>
    </dgm:pt>
    <dgm:pt modelId="{B5C4C75A-D61B-40BC-A295-3BBC69F10505}">
      <dgm:prSet phldrT="[Tekst]"/>
      <dgm:spPr>
        <a:solidFill>
          <a:schemeClr val="accent2">
            <a:lumMod val="75000"/>
          </a:schemeClr>
        </a:solidFill>
      </dgm:spPr>
      <dgm:t>
        <a:bodyPr/>
        <a:lstStyle/>
        <a:p>
          <a:r>
            <a:rPr lang="nb-NO" dirty="0"/>
            <a:t>Fotball</a:t>
          </a:r>
        </a:p>
      </dgm:t>
    </dgm:pt>
    <dgm:pt modelId="{C4137E76-8291-426D-9C00-A61303E2E0E0}" type="sibTrans" cxnId="{C87EB2D4-109D-4CC4-816B-CB10FB6F5735}">
      <dgm:prSet/>
      <dgm:spPr/>
      <dgm:t>
        <a:bodyPr/>
        <a:lstStyle/>
        <a:p>
          <a:endParaRPr lang="nb-NO"/>
        </a:p>
      </dgm:t>
    </dgm:pt>
    <dgm:pt modelId="{5EA1AE16-654E-4C29-9C59-39876E570B31}" type="parTrans" cxnId="{C87EB2D4-109D-4CC4-816B-CB10FB6F5735}">
      <dgm:prSet/>
      <dgm:spPr/>
      <dgm:t>
        <a:bodyPr/>
        <a:lstStyle/>
        <a:p>
          <a:endParaRPr lang="nb-NO"/>
        </a:p>
      </dgm:t>
    </dgm:pt>
    <dgm:pt modelId="{CE57D963-2C48-4B92-ABB6-1F88E77C1168}">
      <dgm:prSet/>
      <dgm:spPr>
        <a:solidFill>
          <a:schemeClr val="bg2">
            <a:lumMod val="25000"/>
          </a:schemeClr>
        </a:solidFill>
      </dgm:spPr>
      <dgm:t>
        <a:bodyPr/>
        <a:lstStyle/>
        <a:p>
          <a:endParaRPr lang="nb-NO" dirty="0"/>
        </a:p>
      </dgm:t>
    </dgm:pt>
    <dgm:pt modelId="{CFE78C8F-01F6-4ABF-848F-161494915ABE}" type="sibTrans" cxnId="{BE72F0D9-0B29-4F52-A383-8186E6ADC911}">
      <dgm:prSet/>
      <dgm:spPr/>
      <dgm:t>
        <a:bodyPr/>
        <a:lstStyle/>
        <a:p>
          <a:endParaRPr lang="nb-NO"/>
        </a:p>
      </dgm:t>
    </dgm:pt>
    <dgm:pt modelId="{D4DBCBD7-F517-470B-8D63-DDF0C7969387}" type="parTrans" cxnId="{BE72F0D9-0B29-4F52-A383-8186E6ADC911}">
      <dgm:prSet/>
      <dgm:spPr/>
      <dgm:t>
        <a:bodyPr/>
        <a:lstStyle/>
        <a:p>
          <a:endParaRPr lang="nb-NO"/>
        </a:p>
      </dgm:t>
    </dgm:pt>
    <dgm:pt modelId="{6FEED9C9-BB23-4FD4-A71F-9D223DDADF24}">
      <dgm:prSet phldrT="[Tekst]"/>
      <dgm:spPr>
        <a:solidFill>
          <a:schemeClr val="accent2">
            <a:lumMod val="75000"/>
          </a:schemeClr>
        </a:solidFill>
      </dgm:spPr>
      <dgm:t>
        <a:bodyPr/>
        <a:lstStyle/>
        <a:p>
          <a:r>
            <a:rPr lang="nb-NO" dirty="0"/>
            <a:t>Badminton</a:t>
          </a:r>
        </a:p>
      </dgm:t>
    </dgm:pt>
    <dgm:pt modelId="{FD0FED56-5D10-4868-B622-18BC79BF731B}" type="sibTrans" cxnId="{724EE095-7C07-4473-BF15-FA16FDD95C55}">
      <dgm:prSet/>
      <dgm:spPr/>
      <dgm:t>
        <a:bodyPr/>
        <a:lstStyle/>
        <a:p>
          <a:endParaRPr lang="nb-NO"/>
        </a:p>
      </dgm:t>
    </dgm:pt>
    <dgm:pt modelId="{B5259B71-3280-424F-ABD7-1742279380D8}" type="parTrans" cxnId="{724EE095-7C07-4473-BF15-FA16FDD95C55}">
      <dgm:prSet/>
      <dgm:spPr/>
      <dgm:t>
        <a:bodyPr/>
        <a:lstStyle/>
        <a:p>
          <a:endParaRPr lang="nb-NO"/>
        </a:p>
      </dgm:t>
    </dgm:pt>
    <dgm:pt modelId="{8134DE4D-E75A-410D-B439-3F1C9EE79215}" type="pres">
      <dgm:prSet presAssocID="{1DE9614D-F054-4258-89A2-C398F0E5A78E}" presName="hierChild1" presStyleCnt="0">
        <dgm:presLayoutVars>
          <dgm:orgChart val="1"/>
          <dgm:chPref val="1"/>
          <dgm:dir/>
          <dgm:animOne val="branch"/>
          <dgm:animLvl val="lvl"/>
          <dgm:resizeHandles/>
        </dgm:presLayoutVars>
      </dgm:prSet>
      <dgm:spPr/>
    </dgm:pt>
    <dgm:pt modelId="{EEA4068A-B03D-4573-A155-F84F58A780B2}" type="pres">
      <dgm:prSet presAssocID="{A024A4B0-0D18-47F4-B9C1-F3B48655DAA9}" presName="hierRoot1" presStyleCnt="0">
        <dgm:presLayoutVars>
          <dgm:hierBranch val="init"/>
        </dgm:presLayoutVars>
      </dgm:prSet>
      <dgm:spPr/>
    </dgm:pt>
    <dgm:pt modelId="{B297F910-3768-4389-80AD-E9525FCD9AC7}" type="pres">
      <dgm:prSet presAssocID="{A024A4B0-0D18-47F4-B9C1-F3B48655DAA9}" presName="rootComposite1" presStyleCnt="0"/>
      <dgm:spPr/>
    </dgm:pt>
    <dgm:pt modelId="{CD060E12-D500-470B-A74B-77D832A79D0B}" type="pres">
      <dgm:prSet presAssocID="{A024A4B0-0D18-47F4-B9C1-F3B48655DAA9}" presName="rootText1" presStyleLbl="node0" presStyleIdx="0" presStyleCnt="4" custScaleX="584571" custLinFactX="200000" custLinFactY="-400000" custLinFactNeighborX="215209" custLinFactNeighborY="-492927">
        <dgm:presLayoutVars>
          <dgm:chPref val="3"/>
        </dgm:presLayoutVars>
      </dgm:prSet>
      <dgm:spPr/>
    </dgm:pt>
    <dgm:pt modelId="{DEAA044B-8F30-4ED2-BAC3-CCB05EF29D7E}" type="pres">
      <dgm:prSet presAssocID="{A024A4B0-0D18-47F4-B9C1-F3B48655DAA9}" presName="rootConnector1" presStyleLbl="node1" presStyleIdx="0" presStyleCnt="0"/>
      <dgm:spPr/>
    </dgm:pt>
    <dgm:pt modelId="{19DD2574-D8D1-495F-95CE-AF85726C0113}" type="pres">
      <dgm:prSet presAssocID="{A024A4B0-0D18-47F4-B9C1-F3B48655DAA9}" presName="hierChild2" presStyleCnt="0"/>
      <dgm:spPr/>
    </dgm:pt>
    <dgm:pt modelId="{190077F3-590B-41C3-9710-EAB6692533B9}" type="pres">
      <dgm:prSet presAssocID="{A024A4B0-0D18-47F4-B9C1-F3B48655DAA9}" presName="hierChild3" presStyleCnt="0"/>
      <dgm:spPr/>
    </dgm:pt>
    <dgm:pt modelId="{7AA2ADB2-F9C4-430B-84F9-E11DB9AB63F8}" type="pres">
      <dgm:prSet presAssocID="{25BEAE4E-1DAB-46B0-8F49-46D36C5BD9D9}" presName="hierRoot1" presStyleCnt="0">
        <dgm:presLayoutVars>
          <dgm:hierBranch val="init"/>
        </dgm:presLayoutVars>
      </dgm:prSet>
      <dgm:spPr/>
    </dgm:pt>
    <dgm:pt modelId="{CC8E2261-04A5-494E-86A3-3CEAB7777864}" type="pres">
      <dgm:prSet presAssocID="{25BEAE4E-1DAB-46B0-8F49-46D36C5BD9D9}" presName="rootComposite1" presStyleCnt="0"/>
      <dgm:spPr/>
    </dgm:pt>
    <dgm:pt modelId="{ECD4E6E1-91FC-41C2-BFB6-0380EB827253}" type="pres">
      <dgm:prSet presAssocID="{25BEAE4E-1DAB-46B0-8F49-46D36C5BD9D9}" presName="rootText1" presStyleLbl="node0" presStyleIdx="1" presStyleCnt="4" custScaleX="289487" custScaleY="287403" custLinFactY="-200000" custLinFactNeighborX="-37672" custLinFactNeighborY="-230723">
        <dgm:presLayoutVars>
          <dgm:chPref val="3"/>
        </dgm:presLayoutVars>
      </dgm:prSet>
      <dgm:spPr/>
    </dgm:pt>
    <dgm:pt modelId="{D0C92122-34D3-41E0-8BA3-D590B94DBBCE}" type="pres">
      <dgm:prSet presAssocID="{25BEAE4E-1DAB-46B0-8F49-46D36C5BD9D9}" presName="rootConnector1" presStyleLbl="node1" presStyleIdx="0" presStyleCnt="0"/>
      <dgm:spPr/>
    </dgm:pt>
    <dgm:pt modelId="{AA86CDB1-60F5-4364-B56F-E4D2BE52A79D}" type="pres">
      <dgm:prSet presAssocID="{25BEAE4E-1DAB-46B0-8F49-46D36C5BD9D9}" presName="hierChild2" presStyleCnt="0"/>
      <dgm:spPr/>
    </dgm:pt>
    <dgm:pt modelId="{227B52BA-09AD-480A-8A77-28CBAB3384AA}" type="pres">
      <dgm:prSet presAssocID="{0E61C1F1-F85C-4C6A-AF8D-B80C80702489}" presName="Name37" presStyleLbl="parChTrans1D2" presStyleIdx="0" presStyleCnt="6"/>
      <dgm:spPr/>
    </dgm:pt>
    <dgm:pt modelId="{65FCFE35-CAF3-4B0E-A13E-ED2C40FBDAC4}" type="pres">
      <dgm:prSet presAssocID="{B268E3D6-067D-4612-A05A-7B87F8705287}" presName="hierRoot2" presStyleCnt="0">
        <dgm:presLayoutVars>
          <dgm:hierBranch val="init"/>
        </dgm:presLayoutVars>
      </dgm:prSet>
      <dgm:spPr/>
    </dgm:pt>
    <dgm:pt modelId="{33411B3B-859B-4767-A72D-02AAC6B6885F}" type="pres">
      <dgm:prSet presAssocID="{B268E3D6-067D-4612-A05A-7B87F8705287}" presName="rootComposite" presStyleCnt="0"/>
      <dgm:spPr/>
    </dgm:pt>
    <dgm:pt modelId="{30721EF4-64F1-4131-B532-4F56A7E37D2B}" type="pres">
      <dgm:prSet presAssocID="{B268E3D6-067D-4612-A05A-7B87F8705287}" presName="rootText" presStyleLbl="node2" presStyleIdx="0" presStyleCnt="6" custScaleX="353964" custScaleY="636879" custLinFactX="300000" custLinFactY="-124519" custLinFactNeighborX="369044" custLinFactNeighborY="-200000">
        <dgm:presLayoutVars>
          <dgm:chPref val="3"/>
        </dgm:presLayoutVars>
      </dgm:prSet>
      <dgm:spPr/>
    </dgm:pt>
    <dgm:pt modelId="{963A0C05-80F8-4387-A0B9-98EF9CA31C56}" type="pres">
      <dgm:prSet presAssocID="{B268E3D6-067D-4612-A05A-7B87F8705287}" presName="rootConnector" presStyleLbl="node2" presStyleIdx="0" presStyleCnt="6"/>
      <dgm:spPr/>
    </dgm:pt>
    <dgm:pt modelId="{CE2F5993-466B-4B18-8F60-ED67D7A0C18C}" type="pres">
      <dgm:prSet presAssocID="{B268E3D6-067D-4612-A05A-7B87F8705287}" presName="hierChild4" presStyleCnt="0"/>
      <dgm:spPr/>
    </dgm:pt>
    <dgm:pt modelId="{426546F7-A67E-43EC-9C07-647C3CB4324F}" type="pres">
      <dgm:prSet presAssocID="{B268E3D6-067D-4612-A05A-7B87F8705287}" presName="hierChild5" presStyleCnt="0"/>
      <dgm:spPr/>
    </dgm:pt>
    <dgm:pt modelId="{4B550EFC-D545-42D9-BCF1-767A78C69E57}" type="pres">
      <dgm:prSet presAssocID="{D4DBCBD7-F517-470B-8D63-DDF0C7969387}" presName="Name37" presStyleLbl="parChTrans1D2" presStyleIdx="1" presStyleCnt="6"/>
      <dgm:spPr/>
    </dgm:pt>
    <dgm:pt modelId="{CF0431BD-448C-4387-85D3-421D27C9588F}" type="pres">
      <dgm:prSet presAssocID="{CE57D963-2C48-4B92-ABB6-1F88E77C1168}" presName="hierRoot2" presStyleCnt="0">
        <dgm:presLayoutVars>
          <dgm:hierBranch val="init"/>
        </dgm:presLayoutVars>
      </dgm:prSet>
      <dgm:spPr/>
    </dgm:pt>
    <dgm:pt modelId="{86C19DA8-1CC8-43EE-9626-C8924149D4AC}" type="pres">
      <dgm:prSet presAssocID="{CE57D963-2C48-4B92-ABB6-1F88E77C1168}" presName="rootComposite" presStyleCnt="0"/>
      <dgm:spPr/>
    </dgm:pt>
    <dgm:pt modelId="{0E977A9D-CD46-41DD-9608-F50F5C796290}" type="pres">
      <dgm:prSet presAssocID="{CE57D963-2C48-4B92-ABB6-1F88E77C1168}" presName="rootText" presStyleLbl="node2" presStyleIdx="1" presStyleCnt="6" custScaleX="476913" custScaleY="181461" custLinFactX="320266" custLinFactNeighborX="400000" custLinFactNeighborY="44219">
        <dgm:presLayoutVars>
          <dgm:chPref val="3"/>
        </dgm:presLayoutVars>
      </dgm:prSet>
      <dgm:spPr/>
    </dgm:pt>
    <dgm:pt modelId="{3417DA9E-03ED-4954-AED7-AB9E4D1FE3B3}" type="pres">
      <dgm:prSet presAssocID="{CE57D963-2C48-4B92-ABB6-1F88E77C1168}" presName="rootConnector" presStyleLbl="node2" presStyleIdx="1" presStyleCnt="6"/>
      <dgm:spPr/>
    </dgm:pt>
    <dgm:pt modelId="{A871D6E2-0083-483F-9F15-60576D1E2B44}" type="pres">
      <dgm:prSet presAssocID="{CE57D963-2C48-4B92-ABB6-1F88E77C1168}" presName="hierChild4" presStyleCnt="0"/>
      <dgm:spPr/>
    </dgm:pt>
    <dgm:pt modelId="{7BBBB842-962B-4EAB-9ACC-B778E9EB1A2A}" type="pres">
      <dgm:prSet presAssocID="{CE57D963-2C48-4B92-ABB6-1F88E77C1168}" presName="hierChild5" presStyleCnt="0"/>
      <dgm:spPr/>
    </dgm:pt>
    <dgm:pt modelId="{45C57ED7-1E4D-473D-8CD2-09C4CE2CCE0E}" type="pres">
      <dgm:prSet presAssocID="{B5259B71-3280-424F-ABD7-1742279380D8}" presName="Name37" presStyleLbl="parChTrans1D2" presStyleIdx="2" presStyleCnt="6"/>
      <dgm:spPr/>
    </dgm:pt>
    <dgm:pt modelId="{1CB28B96-6723-4657-A660-621DD18FAAA2}" type="pres">
      <dgm:prSet presAssocID="{6FEED9C9-BB23-4FD4-A71F-9D223DDADF24}" presName="hierRoot2" presStyleCnt="0">
        <dgm:presLayoutVars>
          <dgm:hierBranch val="init"/>
        </dgm:presLayoutVars>
      </dgm:prSet>
      <dgm:spPr/>
    </dgm:pt>
    <dgm:pt modelId="{469FA9BC-8FC3-4CF3-9F57-A3D30C9B38BE}" type="pres">
      <dgm:prSet presAssocID="{6FEED9C9-BB23-4FD4-A71F-9D223DDADF24}" presName="rootComposite" presStyleCnt="0"/>
      <dgm:spPr/>
    </dgm:pt>
    <dgm:pt modelId="{8EF77F04-E162-4710-A07B-6F7690970D8B}" type="pres">
      <dgm:prSet presAssocID="{6FEED9C9-BB23-4FD4-A71F-9D223DDADF24}" presName="rootText" presStyleLbl="node2" presStyleIdx="2" presStyleCnt="6" custScaleX="183353" custScaleY="161600" custLinFactX="-254756" custLinFactY="300000" custLinFactNeighborX="-300000" custLinFactNeighborY="357454">
        <dgm:presLayoutVars>
          <dgm:chPref val="3"/>
        </dgm:presLayoutVars>
      </dgm:prSet>
      <dgm:spPr/>
    </dgm:pt>
    <dgm:pt modelId="{4BFD00AE-69AA-401A-8219-04FA72484619}" type="pres">
      <dgm:prSet presAssocID="{6FEED9C9-BB23-4FD4-A71F-9D223DDADF24}" presName="rootConnector" presStyleLbl="node2" presStyleIdx="2" presStyleCnt="6"/>
      <dgm:spPr/>
    </dgm:pt>
    <dgm:pt modelId="{7CF1C49F-F79D-4479-A203-C92C8C3C139F}" type="pres">
      <dgm:prSet presAssocID="{6FEED9C9-BB23-4FD4-A71F-9D223DDADF24}" presName="hierChild4" presStyleCnt="0"/>
      <dgm:spPr/>
    </dgm:pt>
    <dgm:pt modelId="{9909C12A-D507-4027-AE46-1E4964265BB8}" type="pres">
      <dgm:prSet presAssocID="{6FEED9C9-BB23-4FD4-A71F-9D223DDADF24}" presName="hierChild5" presStyleCnt="0"/>
      <dgm:spPr/>
    </dgm:pt>
    <dgm:pt modelId="{796EF0F6-575E-41F2-95CF-DC3554A7B820}" type="pres">
      <dgm:prSet presAssocID="{5EA1AE16-654E-4C29-9C59-39876E570B31}" presName="Name37" presStyleLbl="parChTrans1D2" presStyleIdx="3" presStyleCnt="6"/>
      <dgm:spPr/>
    </dgm:pt>
    <dgm:pt modelId="{4A35D2B7-D682-461A-9C67-F5C27D38CD18}" type="pres">
      <dgm:prSet presAssocID="{B5C4C75A-D61B-40BC-A295-3BBC69F10505}" presName="hierRoot2" presStyleCnt="0">
        <dgm:presLayoutVars>
          <dgm:hierBranch val="init"/>
        </dgm:presLayoutVars>
      </dgm:prSet>
      <dgm:spPr/>
    </dgm:pt>
    <dgm:pt modelId="{96A9AEC1-9BDA-4184-AD62-164DF81B9610}" type="pres">
      <dgm:prSet presAssocID="{B5C4C75A-D61B-40BC-A295-3BBC69F10505}" presName="rootComposite" presStyleCnt="0"/>
      <dgm:spPr/>
    </dgm:pt>
    <dgm:pt modelId="{5A15C6E8-1A09-4EDA-BD66-E5EC80AD0B38}" type="pres">
      <dgm:prSet presAssocID="{B5C4C75A-D61B-40BC-A295-3BBC69F10505}" presName="rootText" presStyleLbl="node2" presStyleIdx="3" presStyleCnt="6" custScaleX="183353" custScaleY="161600" custLinFactX="-13693" custLinFactY="300000" custLinFactNeighborX="-100000" custLinFactNeighborY="357454">
        <dgm:presLayoutVars>
          <dgm:chPref val="3"/>
        </dgm:presLayoutVars>
      </dgm:prSet>
      <dgm:spPr/>
    </dgm:pt>
    <dgm:pt modelId="{F0D4143B-F3CF-432F-9CBC-D2C461A24C25}" type="pres">
      <dgm:prSet presAssocID="{B5C4C75A-D61B-40BC-A295-3BBC69F10505}" presName="rootConnector" presStyleLbl="node2" presStyleIdx="3" presStyleCnt="6"/>
      <dgm:spPr/>
    </dgm:pt>
    <dgm:pt modelId="{7544BF63-C259-4BD3-81D7-A82F6FD7CE16}" type="pres">
      <dgm:prSet presAssocID="{B5C4C75A-D61B-40BC-A295-3BBC69F10505}" presName="hierChild4" presStyleCnt="0"/>
      <dgm:spPr/>
    </dgm:pt>
    <dgm:pt modelId="{252D44D4-E2E0-4E1E-B3F2-D2D63FCF6398}" type="pres">
      <dgm:prSet presAssocID="{B5C4C75A-D61B-40BC-A295-3BBC69F10505}" presName="hierChild5" presStyleCnt="0"/>
      <dgm:spPr/>
    </dgm:pt>
    <dgm:pt modelId="{90666A44-9F1A-4054-9184-65FCBC0100CD}" type="pres">
      <dgm:prSet presAssocID="{20830E28-91AD-4ED7-A4F9-51A3A914E0EB}" presName="Name37" presStyleLbl="parChTrans1D2" presStyleIdx="4" presStyleCnt="6"/>
      <dgm:spPr/>
    </dgm:pt>
    <dgm:pt modelId="{CA548D21-EA48-4559-A219-E3E93997E70A}" type="pres">
      <dgm:prSet presAssocID="{121299EF-DA03-459C-84FA-7152FAA75C19}" presName="hierRoot2" presStyleCnt="0">
        <dgm:presLayoutVars>
          <dgm:hierBranch val="init"/>
        </dgm:presLayoutVars>
      </dgm:prSet>
      <dgm:spPr/>
    </dgm:pt>
    <dgm:pt modelId="{C3D4885C-5682-4E6B-B3D4-8F15B5556F93}" type="pres">
      <dgm:prSet presAssocID="{121299EF-DA03-459C-84FA-7152FAA75C19}" presName="rootComposite" presStyleCnt="0"/>
      <dgm:spPr/>
    </dgm:pt>
    <dgm:pt modelId="{D72795EA-1EEC-4575-BFD7-D936B29C30DA}" type="pres">
      <dgm:prSet presAssocID="{121299EF-DA03-459C-84FA-7152FAA75C19}" presName="rootText" presStyleLbl="node2" presStyleIdx="4" presStyleCnt="6" custScaleX="264536" custScaleY="413705" custLinFactX="-83856" custLinFactY="-198802" custLinFactNeighborX="-100000" custLinFactNeighborY="-200000">
        <dgm:presLayoutVars>
          <dgm:chPref val="3"/>
        </dgm:presLayoutVars>
      </dgm:prSet>
      <dgm:spPr/>
    </dgm:pt>
    <dgm:pt modelId="{D7624B79-D740-4A00-89F7-83802372997D}" type="pres">
      <dgm:prSet presAssocID="{121299EF-DA03-459C-84FA-7152FAA75C19}" presName="rootConnector" presStyleLbl="node2" presStyleIdx="4" presStyleCnt="6"/>
      <dgm:spPr/>
    </dgm:pt>
    <dgm:pt modelId="{D860D9F9-692C-4A81-9F3F-52F97E2B07C3}" type="pres">
      <dgm:prSet presAssocID="{121299EF-DA03-459C-84FA-7152FAA75C19}" presName="hierChild4" presStyleCnt="0"/>
      <dgm:spPr/>
    </dgm:pt>
    <dgm:pt modelId="{B986E029-0245-4009-B114-58BB627C92EE}" type="pres">
      <dgm:prSet presAssocID="{121299EF-DA03-459C-84FA-7152FAA75C19}" presName="hierChild5" presStyleCnt="0"/>
      <dgm:spPr/>
    </dgm:pt>
    <dgm:pt modelId="{C57FA5A4-8A9D-4279-A654-E451E0098BC7}" type="pres">
      <dgm:prSet presAssocID="{750517AE-C2EF-459C-9EC1-00F4F449DEC7}" presName="Name37" presStyleLbl="parChTrans1D2" presStyleIdx="5" presStyleCnt="6"/>
      <dgm:spPr/>
    </dgm:pt>
    <dgm:pt modelId="{CB573C8A-DF84-44A1-9225-EBF62AC6DB11}" type="pres">
      <dgm:prSet presAssocID="{B1963846-D9E7-4802-AFBC-EB4BE4728828}" presName="hierRoot2" presStyleCnt="0">
        <dgm:presLayoutVars>
          <dgm:hierBranch val="init"/>
        </dgm:presLayoutVars>
      </dgm:prSet>
      <dgm:spPr/>
    </dgm:pt>
    <dgm:pt modelId="{4DAA53E8-0617-4F4B-81E3-00D0E68F6E78}" type="pres">
      <dgm:prSet presAssocID="{B1963846-D9E7-4802-AFBC-EB4BE4728828}" presName="rootComposite" presStyleCnt="0"/>
      <dgm:spPr/>
    </dgm:pt>
    <dgm:pt modelId="{BE15002B-E0FD-4BEA-8729-FF735EB2589A}" type="pres">
      <dgm:prSet presAssocID="{B1963846-D9E7-4802-AFBC-EB4BE4728828}" presName="rootText" presStyleLbl="node2" presStyleIdx="5" presStyleCnt="6" custScaleX="173909" custScaleY="164277" custLinFactX="-185677" custLinFactY="300000" custLinFactNeighborX="-200000" custLinFactNeighborY="356115">
        <dgm:presLayoutVars>
          <dgm:chPref val="3"/>
        </dgm:presLayoutVars>
      </dgm:prSet>
      <dgm:spPr/>
    </dgm:pt>
    <dgm:pt modelId="{19B7E50F-0CE3-427A-BE47-C5583BD583F7}" type="pres">
      <dgm:prSet presAssocID="{B1963846-D9E7-4802-AFBC-EB4BE4728828}" presName="rootConnector" presStyleLbl="node2" presStyleIdx="5" presStyleCnt="6"/>
      <dgm:spPr/>
    </dgm:pt>
    <dgm:pt modelId="{16D1E6E5-450E-4161-ACD3-FBE122E7464C}" type="pres">
      <dgm:prSet presAssocID="{B1963846-D9E7-4802-AFBC-EB4BE4728828}" presName="hierChild4" presStyleCnt="0"/>
      <dgm:spPr/>
    </dgm:pt>
    <dgm:pt modelId="{3CE08FD2-ACC0-4F71-B48A-5F7259B4F3D9}" type="pres">
      <dgm:prSet presAssocID="{B1963846-D9E7-4802-AFBC-EB4BE4728828}" presName="hierChild5" presStyleCnt="0"/>
      <dgm:spPr/>
    </dgm:pt>
    <dgm:pt modelId="{E03FAC51-2F4E-4317-AE93-78EACD0FDCC8}" type="pres">
      <dgm:prSet presAssocID="{25BEAE4E-1DAB-46B0-8F49-46D36C5BD9D9}" presName="hierChild3" presStyleCnt="0"/>
      <dgm:spPr/>
    </dgm:pt>
    <dgm:pt modelId="{CF178FD5-FA71-4CF0-845C-B5CDF19BFE44}" type="pres">
      <dgm:prSet presAssocID="{71C7E79E-B96C-42AC-B799-152946483CDC}" presName="hierRoot1" presStyleCnt="0">
        <dgm:presLayoutVars>
          <dgm:hierBranch val="init"/>
        </dgm:presLayoutVars>
      </dgm:prSet>
      <dgm:spPr/>
    </dgm:pt>
    <dgm:pt modelId="{2CF81198-C8B0-415A-98C9-833E8A81598E}" type="pres">
      <dgm:prSet presAssocID="{71C7E79E-B96C-42AC-B799-152946483CDC}" presName="rootComposite1" presStyleCnt="0"/>
      <dgm:spPr/>
    </dgm:pt>
    <dgm:pt modelId="{C85C0AC7-A3B2-4303-9CF5-47DD0AC1CD70}" type="pres">
      <dgm:prSet presAssocID="{71C7E79E-B96C-42AC-B799-152946483CDC}" presName="rootText1" presStyleLbl="node0" presStyleIdx="2" presStyleCnt="4" custScaleX="336666" custScaleY="301974" custLinFactX="-346371" custLinFactNeighborX="-400000" custLinFactNeighborY="-98631">
        <dgm:presLayoutVars>
          <dgm:chPref val="3"/>
        </dgm:presLayoutVars>
      </dgm:prSet>
      <dgm:spPr/>
    </dgm:pt>
    <dgm:pt modelId="{66397F00-B80A-4993-B3D8-95EAFF5D920E}" type="pres">
      <dgm:prSet presAssocID="{71C7E79E-B96C-42AC-B799-152946483CDC}" presName="rootConnector1" presStyleLbl="node1" presStyleIdx="0" presStyleCnt="0"/>
      <dgm:spPr/>
    </dgm:pt>
    <dgm:pt modelId="{F52BD51F-1672-484C-AA58-AD6DAA194621}" type="pres">
      <dgm:prSet presAssocID="{71C7E79E-B96C-42AC-B799-152946483CDC}" presName="hierChild2" presStyleCnt="0"/>
      <dgm:spPr/>
    </dgm:pt>
    <dgm:pt modelId="{13078076-056A-40DC-A89D-A7DFB00CB413}" type="pres">
      <dgm:prSet presAssocID="{71C7E79E-B96C-42AC-B799-152946483CDC}" presName="hierChild3" presStyleCnt="0"/>
      <dgm:spPr/>
    </dgm:pt>
    <dgm:pt modelId="{47CCEF9C-E86D-4974-B186-1B8D43A57618}" type="pres">
      <dgm:prSet presAssocID="{547F7D16-47D3-4C39-B253-F63FCD6796D0}" presName="hierRoot1" presStyleCnt="0">
        <dgm:presLayoutVars>
          <dgm:hierBranch val="init"/>
        </dgm:presLayoutVars>
      </dgm:prSet>
      <dgm:spPr/>
    </dgm:pt>
    <dgm:pt modelId="{FE3318E0-92A4-422B-B5F1-09F2A49C1AD0}" type="pres">
      <dgm:prSet presAssocID="{547F7D16-47D3-4C39-B253-F63FCD6796D0}" presName="rootComposite1" presStyleCnt="0"/>
      <dgm:spPr/>
    </dgm:pt>
    <dgm:pt modelId="{0D6C12C6-2173-4285-BF64-A487A8AB4C34}" type="pres">
      <dgm:prSet presAssocID="{547F7D16-47D3-4C39-B253-F63FCD6796D0}" presName="rootText1" presStyleLbl="node0" presStyleIdx="3" presStyleCnt="4" custScaleX="183353" custScaleY="161600" custLinFactX="-400000" custLinFactY="486857" custLinFactNeighborX="-461739" custLinFactNeighborY="500000">
        <dgm:presLayoutVars>
          <dgm:chPref val="3"/>
        </dgm:presLayoutVars>
      </dgm:prSet>
      <dgm:spPr/>
    </dgm:pt>
    <dgm:pt modelId="{6AED1C90-2328-4C6D-AE31-033668847351}" type="pres">
      <dgm:prSet presAssocID="{547F7D16-47D3-4C39-B253-F63FCD6796D0}" presName="rootConnector1" presStyleLbl="node1" presStyleIdx="0" presStyleCnt="0"/>
      <dgm:spPr/>
    </dgm:pt>
    <dgm:pt modelId="{B372FC67-055E-41D4-A297-A90343F81E91}" type="pres">
      <dgm:prSet presAssocID="{547F7D16-47D3-4C39-B253-F63FCD6796D0}" presName="hierChild2" presStyleCnt="0"/>
      <dgm:spPr/>
    </dgm:pt>
    <dgm:pt modelId="{96C857FD-B1B3-4326-8D27-AF79B4E0E4F7}" type="pres">
      <dgm:prSet presAssocID="{547F7D16-47D3-4C39-B253-F63FCD6796D0}" presName="hierChild3" presStyleCnt="0"/>
      <dgm:spPr/>
    </dgm:pt>
  </dgm:ptLst>
  <dgm:cxnLst>
    <dgm:cxn modelId="{4C755102-D347-48B9-92FC-9C3C1D7A25EF}" type="presOf" srcId="{121299EF-DA03-459C-84FA-7152FAA75C19}" destId="{D72795EA-1EEC-4575-BFD7-D936B29C30DA}" srcOrd="0" destOrd="0" presId="urn:microsoft.com/office/officeart/2005/8/layout/orgChart1"/>
    <dgm:cxn modelId="{BDB51D08-C413-4A03-9D3B-572FD7367299}" srcId="{25BEAE4E-1DAB-46B0-8F49-46D36C5BD9D9}" destId="{B1963846-D9E7-4802-AFBC-EB4BE4728828}" srcOrd="5" destOrd="0" parTransId="{750517AE-C2EF-459C-9EC1-00F4F449DEC7}" sibTransId="{BB14A35D-5D2D-4EB1-9B52-400E6C1CA51B}"/>
    <dgm:cxn modelId="{D5916D0B-526C-4943-BAD4-796F9F38A903}" type="presOf" srcId="{547F7D16-47D3-4C39-B253-F63FCD6796D0}" destId="{6AED1C90-2328-4C6D-AE31-033668847351}" srcOrd="1" destOrd="0" presId="urn:microsoft.com/office/officeart/2005/8/layout/orgChart1"/>
    <dgm:cxn modelId="{5B5CEF0B-37CE-4456-9AB2-BAC6E3AAF33E}" type="presOf" srcId="{0E61C1F1-F85C-4C6A-AF8D-B80C80702489}" destId="{227B52BA-09AD-480A-8A77-28CBAB3384AA}" srcOrd="0" destOrd="0" presId="urn:microsoft.com/office/officeart/2005/8/layout/orgChart1"/>
    <dgm:cxn modelId="{49BE290C-EF94-4B7D-93BD-A610CFB46A36}" type="presOf" srcId="{547F7D16-47D3-4C39-B253-F63FCD6796D0}" destId="{0D6C12C6-2173-4285-BF64-A487A8AB4C34}" srcOrd="0" destOrd="0" presId="urn:microsoft.com/office/officeart/2005/8/layout/orgChart1"/>
    <dgm:cxn modelId="{69B84318-C752-4158-86C0-352A37CA6CB8}" type="presOf" srcId="{6FEED9C9-BB23-4FD4-A71F-9D223DDADF24}" destId="{4BFD00AE-69AA-401A-8219-04FA72484619}" srcOrd="1" destOrd="0" presId="urn:microsoft.com/office/officeart/2005/8/layout/orgChart1"/>
    <dgm:cxn modelId="{EB616F23-4DFB-4D3F-AF61-BE9BB869A2F9}" type="presOf" srcId="{CE57D963-2C48-4B92-ABB6-1F88E77C1168}" destId="{0E977A9D-CD46-41DD-9608-F50F5C796290}" srcOrd="0" destOrd="0" presId="urn:microsoft.com/office/officeart/2005/8/layout/orgChart1"/>
    <dgm:cxn modelId="{3AA9C32B-1EC7-43AC-8DF7-FE1CECF493A7}" type="presOf" srcId="{121299EF-DA03-459C-84FA-7152FAA75C19}" destId="{D7624B79-D740-4A00-89F7-83802372997D}" srcOrd="1" destOrd="0" presId="urn:microsoft.com/office/officeart/2005/8/layout/orgChart1"/>
    <dgm:cxn modelId="{B3C31537-6FC3-4CDC-A734-3FA1868B50C5}" type="presOf" srcId="{20830E28-91AD-4ED7-A4F9-51A3A914E0EB}" destId="{90666A44-9F1A-4054-9184-65FCBC0100CD}" srcOrd="0" destOrd="0" presId="urn:microsoft.com/office/officeart/2005/8/layout/orgChart1"/>
    <dgm:cxn modelId="{37EF1E37-8F13-4A32-92FF-E03255455805}" type="presOf" srcId="{6FEED9C9-BB23-4FD4-A71F-9D223DDADF24}" destId="{8EF77F04-E162-4710-A07B-6F7690970D8B}" srcOrd="0" destOrd="0" presId="urn:microsoft.com/office/officeart/2005/8/layout/orgChart1"/>
    <dgm:cxn modelId="{40B0623A-68F1-4EC7-8496-8DFEE62E113D}" type="presOf" srcId="{D4DBCBD7-F517-470B-8D63-DDF0C7969387}" destId="{4B550EFC-D545-42D9-BCF1-767A78C69E57}" srcOrd="0" destOrd="0" presId="urn:microsoft.com/office/officeart/2005/8/layout/orgChart1"/>
    <dgm:cxn modelId="{DD6D7847-27A1-48A2-8CDD-8A936E2EEAA0}" type="presOf" srcId="{A024A4B0-0D18-47F4-B9C1-F3B48655DAA9}" destId="{CD060E12-D500-470B-A74B-77D832A79D0B}" srcOrd="0" destOrd="0" presId="urn:microsoft.com/office/officeart/2005/8/layout/orgChart1"/>
    <dgm:cxn modelId="{63550348-9F77-4708-AAF3-6B330D671CBD}" type="presOf" srcId="{B5C4C75A-D61B-40BC-A295-3BBC69F10505}" destId="{5A15C6E8-1A09-4EDA-BD66-E5EC80AD0B38}" srcOrd="0" destOrd="0" presId="urn:microsoft.com/office/officeart/2005/8/layout/orgChart1"/>
    <dgm:cxn modelId="{6437E249-72D7-4137-A95B-18B310797052}" type="presOf" srcId="{71C7E79E-B96C-42AC-B799-152946483CDC}" destId="{66397F00-B80A-4993-B3D8-95EAFF5D920E}" srcOrd="1" destOrd="0" presId="urn:microsoft.com/office/officeart/2005/8/layout/orgChart1"/>
    <dgm:cxn modelId="{EC85696F-9FDD-4B25-8BD3-76FF20A46854}" srcId="{1DE9614D-F054-4258-89A2-C398F0E5A78E}" destId="{71C7E79E-B96C-42AC-B799-152946483CDC}" srcOrd="2" destOrd="0" parTransId="{7E5F3E73-7A3B-4B0F-97D0-3F75539F1BAB}" sibTransId="{DE432043-2308-4AD7-9226-0E9FDF5EE184}"/>
    <dgm:cxn modelId="{6DA10051-A3F8-4BB1-BF06-0D009DE33CD7}" type="presOf" srcId="{B268E3D6-067D-4612-A05A-7B87F8705287}" destId="{30721EF4-64F1-4131-B532-4F56A7E37D2B}" srcOrd="0" destOrd="0" presId="urn:microsoft.com/office/officeart/2005/8/layout/orgChart1"/>
    <dgm:cxn modelId="{C0BF6A51-941A-407D-A362-2B22C4D137E8}" type="presOf" srcId="{B5259B71-3280-424F-ABD7-1742279380D8}" destId="{45C57ED7-1E4D-473D-8CD2-09C4CE2CCE0E}" srcOrd="0" destOrd="0" presId="urn:microsoft.com/office/officeart/2005/8/layout/orgChart1"/>
    <dgm:cxn modelId="{2BBB6172-A83F-4219-A248-52F38317B27C}" srcId="{25BEAE4E-1DAB-46B0-8F49-46D36C5BD9D9}" destId="{121299EF-DA03-459C-84FA-7152FAA75C19}" srcOrd="4" destOrd="0" parTransId="{20830E28-91AD-4ED7-A4F9-51A3A914E0EB}" sibTransId="{3C676358-23B3-46C0-8B06-27F696568D32}"/>
    <dgm:cxn modelId="{F7044753-B7FE-4AD5-B89D-A6C556E53A71}" type="presOf" srcId="{1DE9614D-F054-4258-89A2-C398F0E5A78E}" destId="{8134DE4D-E75A-410D-B439-3F1C9EE79215}" srcOrd="0" destOrd="0" presId="urn:microsoft.com/office/officeart/2005/8/layout/orgChart1"/>
    <dgm:cxn modelId="{AC81BD78-FCD2-4C3A-A4A7-C4DBE8376F76}" srcId="{1DE9614D-F054-4258-89A2-C398F0E5A78E}" destId="{547F7D16-47D3-4C39-B253-F63FCD6796D0}" srcOrd="3" destOrd="0" parTransId="{E3630081-4D3C-4A65-8FF1-08D6F1E17C9B}" sibTransId="{E6FD70EC-4AC0-4C1B-94EA-6A0DB114E9C0}"/>
    <dgm:cxn modelId="{9B986F8D-0920-4660-94BC-8DC6502938EF}" type="presOf" srcId="{B1963846-D9E7-4802-AFBC-EB4BE4728828}" destId="{19B7E50F-0CE3-427A-BE47-C5583BD583F7}" srcOrd="1" destOrd="0" presId="urn:microsoft.com/office/officeart/2005/8/layout/orgChart1"/>
    <dgm:cxn modelId="{724EE095-7C07-4473-BF15-FA16FDD95C55}" srcId="{25BEAE4E-1DAB-46B0-8F49-46D36C5BD9D9}" destId="{6FEED9C9-BB23-4FD4-A71F-9D223DDADF24}" srcOrd="2" destOrd="0" parTransId="{B5259B71-3280-424F-ABD7-1742279380D8}" sibTransId="{FD0FED56-5D10-4868-B622-18BC79BF731B}"/>
    <dgm:cxn modelId="{AFD0DB9A-BA2F-4982-98B6-83391627453A}" srcId="{25BEAE4E-1DAB-46B0-8F49-46D36C5BD9D9}" destId="{B268E3D6-067D-4612-A05A-7B87F8705287}" srcOrd="0" destOrd="0" parTransId="{0E61C1F1-F85C-4C6A-AF8D-B80C80702489}" sibTransId="{67BB5B75-5B27-4EAD-AD25-71B386357F80}"/>
    <dgm:cxn modelId="{40E1F29E-7A0B-4DB0-98DB-10E40FEE7DB4}" type="presOf" srcId="{750517AE-C2EF-459C-9EC1-00F4F449DEC7}" destId="{C57FA5A4-8A9D-4279-A654-E451E0098BC7}" srcOrd="0" destOrd="0" presId="urn:microsoft.com/office/officeart/2005/8/layout/orgChart1"/>
    <dgm:cxn modelId="{E7237AA1-2C78-4C27-9E8B-0EAF661CB23A}" type="presOf" srcId="{71C7E79E-B96C-42AC-B799-152946483CDC}" destId="{C85C0AC7-A3B2-4303-9CF5-47DD0AC1CD70}" srcOrd="0" destOrd="0" presId="urn:microsoft.com/office/officeart/2005/8/layout/orgChart1"/>
    <dgm:cxn modelId="{6B2793AA-F1ED-49BF-A93E-6924473F6317}" srcId="{1DE9614D-F054-4258-89A2-C398F0E5A78E}" destId="{25BEAE4E-1DAB-46B0-8F49-46D36C5BD9D9}" srcOrd="1" destOrd="0" parTransId="{A3DBE430-13D1-48E7-921C-B0ACE88BF17F}" sibTransId="{87CEEF41-930D-470D-A6C3-A261AD499BB5}"/>
    <dgm:cxn modelId="{2D6BB5B7-5AFE-4E64-B415-82847D57E14B}" type="presOf" srcId="{B5C4C75A-D61B-40BC-A295-3BBC69F10505}" destId="{F0D4143B-F3CF-432F-9CBC-D2C461A24C25}" srcOrd="1" destOrd="0" presId="urn:microsoft.com/office/officeart/2005/8/layout/orgChart1"/>
    <dgm:cxn modelId="{8E5344B8-794C-4310-B5C9-A8CA5A9F5CA5}" type="presOf" srcId="{B1963846-D9E7-4802-AFBC-EB4BE4728828}" destId="{BE15002B-E0FD-4BEA-8729-FF735EB2589A}" srcOrd="0" destOrd="0" presId="urn:microsoft.com/office/officeart/2005/8/layout/orgChart1"/>
    <dgm:cxn modelId="{C87EB2D4-109D-4CC4-816B-CB10FB6F5735}" srcId="{25BEAE4E-1DAB-46B0-8F49-46D36C5BD9D9}" destId="{B5C4C75A-D61B-40BC-A295-3BBC69F10505}" srcOrd="3" destOrd="0" parTransId="{5EA1AE16-654E-4C29-9C59-39876E570B31}" sibTransId="{C4137E76-8291-426D-9C00-A61303E2E0E0}"/>
    <dgm:cxn modelId="{CADF2BD7-348F-4C8A-BC7F-054F4E772F5D}" type="presOf" srcId="{25BEAE4E-1DAB-46B0-8F49-46D36C5BD9D9}" destId="{ECD4E6E1-91FC-41C2-BFB6-0380EB827253}" srcOrd="0" destOrd="0" presId="urn:microsoft.com/office/officeart/2005/8/layout/orgChart1"/>
    <dgm:cxn modelId="{F30A2ED7-CFA0-4AD9-9E6D-8577E4639F56}" type="presOf" srcId="{B268E3D6-067D-4612-A05A-7B87F8705287}" destId="{963A0C05-80F8-4387-A0B9-98EF9CA31C56}" srcOrd="1" destOrd="0" presId="urn:microsoft.com/office/officeart/2005/8/layout/orgChart1"/>
    <dgm:cxn modelId="{BE72F0D9-0B29-4F52-A383-8186E6ADC911}" srcId="{25BEAE4E-1DAB-46B0-8F49-46D36C5BD9D9}" destId="{CE57D963-2C48-4B92-ABB6-1F88E77C1168}" srcOrd="1" destOrd="0" parTransId="{D4DBCBD7-F517-470B-8D63-DDF0C7969387}" sibTransId="{CFE78C8F-01F6-4ABF-848F-161494915ABE}"/>
    <dgm:cxn modelId="{E1968DDB-D00D-4392-B095-62E6183B8968}" type="presOf" srcId="{CE57D963-2C48-4B92-ABB6-1F88E77C1168}" destId="{3417DA9E-03ED-4954-AED7-AB9E4D1FE3B3}" srcOrd="1" destOrd="0" presId="urn:microsoft.com/office/officeart/2005/8/layout/orgChart1"/>
    <dgm:cxn modelId="{E76D70E7-99CC-43F6-8DFF-57EA53D6519D}" type="presOf" srcId="{A024A4B0-0D18-47F4-B9C1-F3B48655DAA9}" destId="{DEAA044B-8F30-4ED2-BAC3-CCB05EF29D7E}" srcOrd="1" destOrd="0" presId="urn:microsoft.com/office/officeart/2005/8/layout/orgChart1"/>
    <dgm:cxn modelId="{37F57AEF-7110-4617-9A87-733E85FFBFF3}" srcId="{1DE9614D-F054-4258-89A2-C398F0E5A78E}" destId="{A024A4B0-0D18-47F4-B9C1-F3B48655DAA9}" srcOrd="0" destOrd="0" parTransId="{743630A5-30D9-449F-83C2-A6FC4613DDE7}" sibTransId="{929F26B6-D22D-4406-B6D9-0F86EBE3824E}"/>
    <dgm:cxn modelId="{1D7A71F4-DF52-4BDE-8F93-0366A1C82AF7}" type="presOf" srcId="{25BEAE4E-1DAB-46B0-8F49-46D36C5BD9D9}" destId="{D0C92122-34D3-41E0-8BA3-D590B94DBBCE}" srcOrd="1" destOrd="0" presId="urn:microsoft.com/office/officeart/2005/8/layout/orgChart1"/>
    <dgm:cxn modelId="{652A2EFC-0CC0-4CD3-A6AE-D8C81ACC2836}" type="presOf" srcId="{5EA1AE16-654E-4C29-9C59-39876E570B31}" destId="{796EF0F6-575E-41F2-95CF-DC3554A7B820}" srcOrd="0" destOrd="0" presId="urn:microsoft.com/office/officeart/2005/8/layout/orgChart1"/>
    <dgm:cxn modelId="{EF203E00-E48B-4F1A-A9F7-CBAF85E3F5D2}" type="presParOf" srcId="{8134DE4D-E75A-410D-B439-3F1C9EE79215}" destId="{EEA4068A-B03D-4573-A155-F84F58A780B2}" srcOrd="0" destOrd="0" presId="urn:microsoft.com/office/officeart/2005/8/layout/orgChart1"/>
    <dgm:cxn modelId="{E27E9001-D0C5-40BB-BC56-7AEC0E7AA70F}" type="presParOf" srcId="{EEA4068A-B03D-4573-A155-F84F58A780B2}" destId="{B297F910-3768-4389-80AD-E9525FCD9AC7}" srcOrd="0" destOrd="0" presId="urn:microsoft.com/office/officeart/2005/8/layout/orgChart1"/>
    <dgm:cxn modelId="{35AF24F1-F9EF-4D97-B91B-6AB54BA49872}" type="presParOf" srcId="{B297F910-3768-4389-80AD-E9525FCD9AC7}" destId="{CD060E12-D500-470B-A74B-77D832A79D0B}" srcOrd="0" destOrd="0" presId="urn:microsoft.com/office/officeart/2005/8/layout/orgChart1"/>
    <dgm:cxn modelId="{863972FD-4C6B-4804-81F8-C62D64EA2EAC}" type="presParOf" srcId="{B297F910-3768-4389-80AD-E9525FCD9AC7}" destId="{DEAA044B-8F30-4ED2-BAC3-CCB05EF29D7E}" srcOrd="1" destOrd="0" presId="urn:microsoft.com/office/officeart/2005/8/layout/orgChart1"/>
    <dgm:cxn modelId="{D034B6E1-8BD7-4126-80F8-F82E87800465}" type="presParOf" srcId="{EEA4068A-B03D-4573-A155-F84F58A780B2}" destId="{19DD2574-D8D1-495F-95CE-AF85726C0113}" srcOrd="1" destOrd="0" presId="urn:microsoft.com/office/officeart/2005/8/layout/orgChart1"/>
    <dgm:cxn modelId="{48579FFF-AEF9-4886-825E-7C5D913E2C57}" type="presParOf" srcId="{EEA4068A-B03D-4573-A155-F84F58A780B2}" destId="{190077F3-590B-41C3-9710-EAB6692533B9}" srcOrd="2" destOrd="0" presId="urn:microsoft.com/office/officeart/2005/8/layout/orgChart1"/>
    <dgm:cxn modelId="{F2640C40-B9CD-43CB-BFE8-489BF4BE0017}" type="presParOf" srcId="{8134DE4D-E75A-410D-B439-3F1C9EE79215}" destId="{7AA2ADB2-F9C4-430B-84F9-E11DB9AB63F8}" srcOrd="1" destOrd="0" presId="urn:microsoft.com/office/officeart/2005/8/layout/orgChart1"/>
    <dgm:cxn modelId="{44F35BEE-909F-4948-AF20-8230FDEF3278}" type="presParOf" srcId="{7AA2ADB2-F9C4-430B-84F9-E11DB9AB63F8}" destId="{CC8E2261-04A5-494E-86A3-3CEAB7777864}" srcOrd="0" destOrd="0" presId="urn:microsoft.com/office/officeart/2005/8/layout/orgChart1"/>
    <dgm:cxn modelId="{07D6BD48-889F-44F1-995C-5D60FD3C7E46}" type="presParOf" srcId="{CC8E2261-04A5-494E-86A3-3CEAB7777864}" destId="{ECD4E6E1-91FC-41C2-BFB6-0380EB827253}" srcOrd="0" destOrd="0" presId="urn:microsoft.com/office/officeart/2005/8/layout/orgChart1"/>
    <dgm:cxn modelId="{C3842FBA-4439-4E4A-9061-C65323D66D4B}" type="presParOf" srcId="{CC8E2261-04A5-494E-86A3-3CEAB7777864}" destId="{D0C92122-34D3-41E0-8BA3-D590B94DBBCE}" srcOrd="1" destOrd="0" presId="urn:microsoft.com/office/officeart/2005/8/layout/orgChart1"/>
    <dgm:cxn modelId="{40FFFC50-5324-4D84-B926-5A8D8C9B06D3}" type="presParOf" srcId="{7AA2ADB2-F9C4-430B-84F9-E11DB9AB63F8}" destId="{AA86CDB1-60F5-4364-B56F-E4D2BE52A79D}" srcOrd="1" destOrd="0" presId="urn:microsoft.com/office/officeart/2005/8/layout/orgChart1"/>
    <dgm:cxn modelId="{9A1BA378-790F-481D-9C79-9C135DB4EA6D}" type="presParOf" srcId="{AA86CDB1-60F5-4364-B56F-E4D2BE52A79D}" destId="{227B52BA-09AD-480A-8A77-28CBAB3384AA}" srcOrd="0" destOrd="0" presId="urn:microsoft.com/office/officeart/2005/8/layout/orgChart1"/>
    <dgm:cxn modelId="{94DD0ECB-372B-4744-B931-BC65C9B87021}" type="presParOf" srcId="{AA86CDB1-60F5-4364-B56F-E4D2BE52A79D}" destId="{65FCFE35-CAF3-4B0E-A13E-ED2C40FBDAC4}" srcOrd="1" destOrd="0" presId="urn:microsoft.com/office/officeart/2005/8/layout/orgChart1"/>
    <dgm:cxn modelId="{15387453-5BE2-437C-A3BA-D5123146DD45}" type="presParOf" srcId="{65FCFE35-CAF3-4B0E-A13E-ED2C40FBDAC4}" destId="{33411B3B-859B-4767-A72D-02AAC6B6885F}" srcOrd="0" destOrd="0" presId="urn:microsoft.com/office/officeart/2005/8/layout/orgChart1"/>
    <dgm:cxn modelId="{36AD27CC-FE9C-4BA6-B0E3-621501C62E0E}" type="presParOf" srcId="{33411B3B-859B-4767-A72D-02AAC6B6885F}" destId="{30721EF4-64F1-4131-B532-4F56A7E37D2B}" srcOrd="0" destOrd="0" presId="urn:microsoft.com/office/officeart/2005/8/layout/orgChart1"/>
    <dgm:cxn modelId="{C9487C18-4362-48EE-BFB1-1FF304FC26AE}" type="presParOf" srcId="{33411B3B-859B-4767-A72D-02AAC6B6885F}" destId="{963A0C05-80F8-4387-A0B9-98EF9CA31C56}" srcOrd="1" destOrd="0" presId="urn:microsoft.com/office/officeart/2005/8/layout/orgChart1"/>
    <dgm:cxn modelId="{3D617A58-B885-48AF-BA0B-0F71943564B5}" type="presParOf" srcId="{65FCFE35-CAF3-4B0E-A13E-ED2C40FBDAC4}" destId="{CE2F5993-466B-4B18-8F60-ED67D7A0C18C}" srcOrd="1" destOrd="0" presId="urn:microsoft.com/office/officeart/2005/8/layout/orgChart1"/>
    <dgm:cxn modelId="{DEE08DE8-F2D4-46AB-B4E2-9C020FB78465}" type="presParOf" srcId="{65FCFE35-CAF3-4B0E-A13E-ED2C40FBDAC4}" destId="{426546F7-A67E-43EC-9C07-647C3CB4324F}" srcOrd="2" destOrd="0" presId="urn:microsoft.com/office/officeart/2005/8/layout/orgChart1"/>
    <dgm:cxn modelId="{CAC0266D-374D-4547-9C3A-3E1DED6AB0F8}" type="presParOf" srcId="{AA86CDB1-60F5-4364-B56F-E4D2BE52A79D}" destId="{4B550EFC-D545-42D9-BCF1-767A78C69E57}" srcOrd="2" destOrd="0" presId="urn:microsoft.com/office/officeart/2005/8/layout/orgChart1"/>
    <dgm:cxn modelId="{D36CC8E2-B086-4D84-B036-D507B7E77528}" type="presParOf" srcId="{AA86CDB1-60F5-4364-B56F-E4D2BE52A79D}" destId="{CF0431BD-448C-4387-85D3-421D27C9588F}" srcOrd="3" destOrd="0" presId="urn:microsoft.com/office/officeart/2005/8/layout/orgChart1"/>
    <dgm:cxn modelId="{A45AE4B7-447B-4F81-8E7B-42F33A409EFD}" type="presParOf" srcId="{CF0431BD-448C-4387-85D3-421D27C9588F}" destId="{86C19DA8-1CC8-43EE-9626-C8924149D4AC}" srcOrd="0" destOrd="0" presId="urn:microsoft.com/office/officeart/2005/8/layout/orgChart1"/>
    <dgm:cxn modelId="{00EE8ADF-1560-41F0-9825-532018B97B60}" type="presParOf" srcId="{86C19DA8-1CC8-43EE-9626-C8924149D4AC}" destId="{0E977A9D-CD46-41DD-9608-F50F5C796290}" srcOrd="0" destOrd="0" presId="urn:microsoft.com/office/officeart/2005/8/layout/orgChart1"/>
    <dgm:cxn modelId="{B24C1E09-0161-4D44-9835-1BF8435C03C6}" type="presParOf" srcId="{86C19DA8-1CC8-43EE-9626-C8924149D4AC}" destId="{3417DA9E-03ED-4954-AED7-AB9E4D1FE3B3}" srcOrd="1" destOrd="0" presId="urn:microsoft.com/office/officeart/2005/8/layout/orgChart1"/>
    <dgm:cxn modelId="{7CC292AB-66B1-4C5B-8E93-7A3A724FABF2}" type="presParOf" srcId="{CF0431BD-448C-4387-85D3-421D27C9588F}" destId="{A871D6E2-0083-483F-9F15-60576D1E2B44}" srcOrd="1" destOrd="0" presId="urn:microsoft.com/office/officeart/2005/8/layout/orgChart1"/>
    <dgm:cxn modelId="{AC1DE27B-E837-48D2-A91C-81D86E98F9DB}" type="presParOf" srcId="{CF0431BD-448C-4387-85D3-421D27C9588F}" destId="{7BBBB842-962B-4EAB-9ACC-B778E9EB1A2A}" srcOrd="2" destOrd="0" presId="urn:microsoft.com/office/officeart/2005/8/layout/orgChart1"/>
    <dgm:cxn modelId="{1568E1C4-F1D1-40D2-8398-9EF0F0622CF8}" type="presParOf" srcId="{AA86CDB1-60F5-4364-B56F-E4D2BE52A79D}" destId="{45C57ED7-1E4D-473D-8CD2-09C4CE2CCE0E}" srcOrd="4" destOrd="0" presId="urn:microsoft.com/office/officeart/2005/8/layout/orgChart1"/>
    <dgm:cxn modelId="{A80C44C2-5D74-4CFE-8ADC-8E72A8D8558A}" type="presParOf" srcId="{AA86CDB1-60F5-4364-B56F-E4D2BE52A79D}" destId="{1CB28B96-6723-4657-A660-621DD18FAAA2}" srcOrd="5" destOrd="0" presId="urn:microsoft.com/office/officeart/2005/8/layout/orgChart1"/>
    <dgm:cxn modelId="{829AAECC-06D9-473E-8B77-167AF42D6CAE}" type="presParOf" srcId="{1CB28B96-6723-4657-A660-621DD18FAAA2}" destId="{469FA9BC-8FC3-4CF3-9F57-A3D30C9B38BE}" srcOrd="0" destOrd="0" presId="urn:microsoft.com/office/officeart/2005/8/layout/orgChart1"/>
    <dgm:cxn modelId="{5546465E-FDC8-4FD1-B096-BB5E1BD51B7E}" type="presParOf" srcId="{469FA9BC-8FC3-4CF3-9F57-A3D30C9B38BE}" destId="{8EF77F04-E162-4710-A07B-6F7690970D8B}" srcOrd="0" destOrd="0" presId="urn:microsoft.com/office/officeart/2005/8/layout/orgChart1"/>
    <dgm:cxn modelId="{5CF75DEE-5D94-40B4-A183-47F41C96FAC2}" type="presParOf" srcId="{469FA9BC-8FC3-4CF3-9F57-A3D30C9B38BE}" destId="{4BFD00AE-69AA-401A-8219-04FA72484619}" srcOrd="1" destOrd="0" presId="urn:microsoft.com/office/officeart/2005/8/layout/orgChart1"/>
    <dgm:cxn modelId="{A68BF207-C12A-4192-841A-C5B9A0230CDB}" type="presParOf" srcId="{1CB28B96-6723-4657-A660-621DD18FAAA2}" destId="{7CF1C49F-F79D-4479-A203-C92C8C3C139F}" srcOrd="1" destOrd="0" presId="urn:microsoft.com/office/officeart/2005/8/layout/orgChart1"/>
    <dgm:cxn modelId="{F089CF04-0FD5-48A6-987A-8ADACA025D8C}" type="presParOf" srcId="{1CB28B96-6723-4657-A660-621DD18FAAA2}" destId="{9909C12A-D507-4027-AE46-1E4964265BB8}" srcOrd="2" destOrd="0" presId="urn:microsoft.com/office/officeart/2005/8/layout/orgChart1"/>
    <dgm:cxn modelId="{98EDDCD4-BFB1-484A-9E26-C009D842810C}" type="presParOf" srcId="{AA86CDB1-60F5-4364-B56F-E4D2BE52A79D}" destId="{796EF0F6-575E-41F2-95CF-DC3554A7B820}" srcOrd="6" destOrd="0" presId="urn:microsoft.com/office/officeart/2005/8/layout/orgChart1"/>
    <dgm:cxn modelId="{E75DE26F-18E9-4860-9B9D-AF13679A9903}" type="presParOf" srcId="{AA86CDB1-60F5-4364-B56F-E4D2BE52A79D}" destId="{4A35D2B7-D682-461A-9C67-F5C27D38CD18}" srcOrd="7" destOrd="0" presId="urn:microsoft.com/office/officeart/2005/8/layout/orgChart1"/>
    <dgm:cxn modelId="{B6E35745-A3AC-44ED-8E96-873DED11F00D}" type="presParOf" srcId="{4A35D2B7-D682-461A-9C67-F5C27D38CD18}" destId="{96A9AEC1-9BDA-4184-AD62-164DF81B9610}" srcOrd="0" destOrd="0" presId="urn:microsoft.com/office/officeart/2005/8/layout/orgChart1"/>
    <dgm:cxn modelId="{8B40CAB8-2C4E-47A2-9D7A-34FCFC69567E}" type="presParOf" srcId="{96A9AEC1-9BDA-4184-AD62-164DF81B9610}" destId="{5A15C6E8-1A09-4EDA-BD66-E5EC80AD0B38}" srcOrd="0" destOrd="0" presId="urn:microsoft.com/office/officeart/2005/8/layout/orgChart1"/>
    <dgm:cxn modelId="{F1E9AFA2-24A4-448E-8A3E-E929A12F900D}" type="presParOf" srcId="{96A9AEC1-9BDA-4184-AD62-164DF81B9610}" destId="{F0D4143B-F3CF-432F-9CBC-D2C461A24C25}" srcOrd="1" destOrd="0" presId="urn:microsoft.com/office/officeart/2005/8/layout/orgChart1"/>
    <dgm:cxn modelId="{F79FAC42-37FD-4982-9636-3D79E913F3F5}" type="presParOf" srcId="{4A35D2B7-D682-461A-9C67-F5C27D38CD18}" destId="{7544BF63-C259-4BD3-81D7-A82F6FD7CE16}" srcOrd="1" destOrd="0" presId="urn:microsoft.com/office/officeart/2005/8/layout/orgChart1"/>
    <dgm:cxn modelId="{54E61BC9-3DB8-4C3A-9856-A05A178F7138}" type="presParOf" srcId="{4A35D2B7-D682-461A-9C67-F5C27D38CD18}" destId="{252D44D4-E2E0-4E1E-B3F2-D2D63FCF6398}" srcOrd="2" destOrd="0" presId="urn:microsoft.com/office/officeart/2005/8/layout/orgChart1"/>
    <dgm:cxn modelId="{9DD0E33E-C32C-49B9-B92B-EADC8D68C36D}" type="presParOf" srcId="{AA86CDB1-60F5-4364-B56F-E4D2BE52A79D}" destId="{90666A44-9F1A-4054-9184-65FCBC0100CD}" srcOrd="8" destOrd="0" presId="urn:microsoft.com/office/officeart/2005/8/layout/orgChart1"/>
    <dgm:cxn modelId="{190CEB55-87F4-4A39-B3FA-D0B64EFD3F4D}" type="presParOf" srcId="{AA86CDB1-60F5-4364-B56F-E4D2BE52A79D}" destId="{CA548D21-EA48-4559-A219-E3E93997E70A}" srcOrd="9" destOrd="0" presId="urn:microsoft.com/office/officeart/2005/8/layout/orgChart1"/>
    <dgm:cxn modelId="{C6708D88-5E66-4ADF-9D26-5EC1B8300384}" type="presParOf" srcId="{CA548D21-EA48-4559-A219-E3E93997E70A}" destId="{C3D4885C-5682-4E6B-B3D4-8F15B5556F93}" srcOrd="0" destOrd="0" presId="urn:microsoft.com/office/officeart/2005/8/layout/orgChart1"/>
    <dgm:cxn modelId="{D2EA01F3-E88D-4F1A-BCD2-661F7C3A1115}" type="presParOf" srcId="{C3D4885C-5682-4E6B-B3D4-8F15B5556F93}" destId="{D72795EA-1EEC-4575-BFD7-D936B29C30DA}" srcOrd="0" destOrd="0" presId="urn:microsoft.com/office/officeart/2005/8/layout/orgChart1"/>
    <dgm:cxn modelId="{22C3A673-D300-4240-AADA-11B9E6DAE213}" type="presParOf" srcId="{C3D4885C-5682-4E6B-B3D4-8F15B5556F93}" destId="{D7624B79-D740-4A00-89F7-83802372997D}" srcOrd="1" destOrd="0" presId="urn:microsoft.com/office/officeart/2005/8/layout/orgChart1"/>
    <dgm:cxn modelId="{C4E25B5A-ADDC-4E78-B01B-9CF03F96C9EF}" type="presParOf" srcId="{CA548D21-EA48-4559-A219-E3E93997E70A}" destId="{D860D9F9-692C-4A81-9F3F-52F97E2B07C3}" srcOrd="1" destOrd="0" presId="urn:microsoft.com/office/officeart/2005/8/layout/orgChart1"/>
    <dgm:cxn modelId="{A700DCAA-12E7-4453-91DB-4188999F59E7}" type="presParOf" srcId="{CA548D21-EA48-4559-A219-E3E93997E70A}" destId="{B986E029-0245-4009-B114-58BB627C92EE}" srcOrd="2" destOrd="0" presId="urn:microsoft.com/office/officeart/2005/8/layout/orgChart1"/>
    <dgm:cxn modelId="{DC482429-0906-4299-8F80-5450DABE79C0}" type="presParOf" srcId="{AA86CDB1-60F5-4364-B56F-E4D2BE52A79D}" destId="{C57FA5A4-8A9D-4279-A654-E451E0098BC7}" srcOrd="10" destOrd="0" presId="urn:microsoft.com/office/officeart/2005/8/layout/orgChart1"/>
    <dgm:cxn modelId="{5AAE8F58-0B74-49B2-8D68-AD3BE6B2DA87}" type="presParOf" srcId="{AA86CDB1-60F5-4364-B56F-E4D2BE52A79D}" destId="{CB573C8A-DF84-44A1-9225-EBF62AC6DB11}" srcOrd="11" destOrd="0" presId="urn:microsoft.com/office/officeart/2005/8/layout/orgChart1"/>
    <dgm:cxn modelId="{3D5BCB90-E666-4065-A2AB-CA11ECC5E932}" type="presParOf" srcId="{CB573C8A-DF84-44A1-9225-EBF62AC6DB11}" destId="{4DAA53E8-0617-4F4B-81E3-00D0E68F6E78}" srcOrd="0" destOrd="0" presId="urn:microsoft.com/office/officeart/2005/8/layout/orgChart1"/>
    <dgm:cxn modelId="{0B67AC91-D028-4C00-9B44-026ABFF4DF46}" type="presParOf" srcId="{4DAA53E8-0617-4F4B-81E3-00D0E68F6E78}" destId="{BE15002B-E0FD-4BEA-8729-FF735EB2589A}" srcOrd="0" destOrd="0" presId="urn:microsoft.com/office/officeart/2005/8/layout/orgChart1"/>
    <dgm:cxn modelId="{09D96EA8-2184-4E35-91DA-3903EC5435F0}" type="presParOf" srcId="{4DAA53E8-0617-4F4B-81E3-00D0E68F6E78}" destId="{19B7E50F-0CE3-427A-BE47-C5583BD583F7}" srcOrd="1" destOrd="0" presId="urn:microsoft.com/office/officeart/2005/8/layout/orgChart1"/>
    <dgm:cxn modelId="{4ADD3859-8D07-4AFB-870F-AB68A76A7618}" type="presParOf" srcId="{CB573C8A-DF84-44A1-9225-EBF62AC6DB11}" destId="{16D1E6E5-450E-4161-ACD3-FBE122E7464C}" srcOrd="1" destOrd="0" presId="urn:microsoft.com/office/officeart/2005/8/layout/orgChart1"/>
    <dgm:cxn modelId="{E4218D84-272C-40C1-92DC-E34650AC6B2A}" type="presParOf" srcId="{CB573C8A-DF84-44A1-9225-EBF62AC6DB11}" destId="{3CE08FD2-ACC0-4F71-B48A-5F7259B4F3D9}" srcOrd="2" destOrd="0" presId="urn:microsoft.com/office/officeart/2005/8/layout/orgChart1"/>
    <dgm:cxn modelId="{50ABC8C9-201D-4BBF-9987-CF7A6773AD1E}" type="presParOf" srcId="{7AA2ADB2-F9C4-430B-84F9-E11DB9AB63F8}" destId="{E03FAC51-2F4E-4317-AE93-78EACD0FDCC8}" srcOrd="2" destOrd="0" presId="urn:microsoft.com/office/officeart/2005/8/layout/orgChart1"/>
    <dgm:cxn modelId="{E3CAEA2E-D9A9-4396-AC46-E99B34F77ADA}" type="presParOf" srcId="{8134DE4D-E75A-410D-B439-3F1C9EE79215}" destId="{CF178FD5-FA71-4CF0-845C-B5CDF19BFE44}" srcOrd="2" destOrd="0" presId="urn:microsoft.com/office/officeart/2005/8/layout/orgChart1"/>
    <dgm:cxn modelId="{A3AD3C10-54FF-4E64-8228-CF9370FB89D9}" type="presParOf" srcId="{CF178FD5-FA71-4CF0-845C-B5CDF19BFE44}" destId="{2CF81198-C8B0-415A-98C9-833E8A81598E}" srcOrd="0" destOrd="0" presId="urn:microsoft.com/office/officeart/2005/8/layout/orgChart1"/>
    <dgm:cxn modelId="{975B2246-D321-4936-9710-6AE53A228402}" type="presParOf" srcId="{2CF81198-C8B0-415A-98C9-833E8A81598E}" destId="{C85C0AC7-A3B2-4303-9CF5-47DD0AC1CD70}" srcOrd="0" destOrd="0" presId="urn:microsoft.com/office/officeart/2005/8/layout/orgChart1"/>
    <dgm:cxn modelId="{186B0429-EFFD-498F-8C75-AFD16C93FEFE}" type="presParOf" srcId="{2CF81198-C8B0-415A-98C9-833E8A81598E}" destId="{66397F00-B80A-4993-B3D8-95EAFF5D920E}" srcOrd="1" destOrd="0" presId="urn:microsoft.com/office/officeart/2005/8/layout/orgChart1"/>
    <dgm:cxn modelId="{1B7BC7BA-AFB9-4CBA-A307-01306487EA7E}" type="presParOf" srcId="{CF178FD5-FA71-4CF0-845C-B5CDF19BFE44}" destId="{F52BD51F-1672-484C-AA58-AD6DAA194621}" srcOrd="1" destOrd="0" presId="urn:microsoft.com/office/officeart/2005/8/layout/orgChart1"/>
    <dgm:cxn modelId="{BA8159F5-39F7-484F-93C2-1486A368BF2A}" type="presParOf" srcId="{CF178FD5-FA71-4CF0-845C-B5CDF19BFE44}" destId="{13078076-056A-40DC-A89D-A7DFB00CB413}" srcOrd="2" destOrd="0" presId="urn:microsoft.com/office/officeart/2005/8/layout/orgChart1"/>
    <dgm:cxn modelId="{02206DFD-1162-4CED-9FD3-AADECAED6936}" type="presParOf" srcId="{8134DE4D-E75A-410D-B439-3F1C9EE79215}" destId="{47CCEF9C-E86D-4974-B186-1B8D43A57618}" srcOrd="3" destOrd="0" presId="urn:microsoft.com/office/officeart/2005/8/layout/orgChart1"/>
    <dgm:cxn modelId="{56ED55EF-C51E-4AE9-95A2-2C5C45C0BB0B}" type="presParOf" srcId="{47CCEF9C-E86D-4974-B186-1B8D43A57618}" destId="{FE3318E0-92A4-422B-B5F1-09F2A49C1AD0}" srcOrd="0" destOrd="0" presId="urn:microsoft.com/office/officeart/2005/8/layout/orgChart1"/>
    <dgm:cxn modelId="{E7A4918A-D5D5-4A9E-8709-7244B2F5D990}" type="presParOf" srcId="{FE3318E0-92A4-422B-B5F1-09F2A49C1AD0}" destId="{0D6C12C6-2173-4285-BF64-A487A8AB4C34}" srcOrd="0" destOrd="0" presId="urn:microsoft.com/office/officeart/2005/8/layout/orgChart1"/>
    <dgm:cxn modelId="{2BCC4C53-DAFA-4E01-A20D-D250DC6C0050}" type="presParOf" srcId="{FE3318E0-92A4-422B-B5F1-09F2A49C1AD0}" destId="{6AED1C90-2328-4C6D-AE31-033668847351}" srcOrd="1" destOrd="0" presId="urn:microsoft.com/office/officeart/2005/8/layout/orgChart1"/>
    <dgm:cxn modelId="{15B66AC2-F3A1-4C73-9779-EC196B47B7C3}" type="presParOf" srcId="{47CCEF9C-E86D-4974-B186-1B8D43A57618}" destId="{B372FC67-055E-41D4-A297-A90343F81E91}" srcOrd="1" destOrd="0" presId="urn:microsoft.com/office/officeart/2005/8/layout/orgChart1"/>
    <dgm:cxn modelId="{AA30F7CA-5F0C-47FA-B9D0-F8087D588D6B}" type="presParOf" srcId="{47CCEF9C-E86D-4974-B186-1B8D43A57618}" destId="{96C857FD-B1B3-4326-8D27-AF79B4E0E4F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2C9236-4D18-40AA-B7DF-4C2287F46E06}"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nb-NO"/>
        </a:p>
      </dgm:t>
    </dgm:pt>
    <dgm:pt modelId="{95A198F2-B09A-43E1-880E-8EF55C074B31}">
      <dgm:prSet phldrT="[Tekst]" custT="1"/>
      <dgm:spPr>
        <a:solidFill>
          <a:schemeClr val="accent6">
            <a:lumMod val="60000"/>
            <a:lumOff val="40000"/>
          </a:schemeClr>
        </a:solidFill>
      </dgm:spPr>
      <dgm:t>
        <a:bodyPr/>
        <a:lstStyle/>
        <a:p>
          <a:r>
            <a:rPr lang="nb-NO" sz="2500" dirty="0"/>
            <a:t>(§ 11)</a:t>
          </a:r>
        </a:p>
      </dgm:t>
    </dgm:pt>
    <dgm:pt modelId="{0649A321-B560-4F3A-B173-1C5FDDEF1216}" type="parTrans" cxnId="{15CBA378-0875-4D52-8AFD-A973613A60E2}">
      <dgm:prSet/>
      <dgm:spPr/>
      <dgm:t>
        <a:bodyPr/>
        <a:lstStyle/>
        <a:p>
          <a:endParaRPr lang="nb-NO"/>
        </a:p>
      </dgm:t>
    </dgm:pt>
    <dgm:pt modelId="{6749780E-7C62-4F9B-920E-0F221BC38EE3}" type="sibTrans" cxnId="{15CBA378-0875-4D52-8AFD-A973613A60E2}">
      <dgm:prSet/>
      <dgm:spPr/>
      <dgm:t>
        <a:bodyPr/>
        <a:lstStyle/>
        <a:p>
          <a:endParaRPr lang="nb-NO"/>
        </a:p>
      </dgm:t>
    </dgm:pt>
    <dgm:pt modelId="{E5DEF83E-BFC3-47BB-BB4C-D1D76876BA90}">
      <dgm:prSet phldrT="[Tekst]" custT="1"/>
      <dgm:spPr/>
      <dgm:t>
        <a:bodyPr/>
        <a:lstStyle/>
        <a:p>
          <a:pPr algn="l"/>
          <a:endParaRPr lang="nb-NO" sz="1400" b="0" dirty="0">
            <a:solidFill>
              <a:schemeClr val="bg1"/>
            </a:solidFill>
            <a:latin typeface="Georgia" panose="02040502050405020303" pitchFamily="18" charset="0"/>
          </a:endParaRPr>
        </a:p>
      </dgm:t>
    </dgm:pt>
    <dgm:pt modelId="{49E49D0C-7573-416C-896D-94357E0069BE}" type="parTrans" cxnId="{EBCFAB64-C63F-4532-875A-AE0A979DA9E4}">
      <dgm:prSet/>
      <dgm:spPr/>
      <dgm:t>
        <a:bodyPr/>
        <a:lstStyle/>
        <a:p>
          <a:endParaRPr lang="nb-NO"/>
        </a:p>
      </dgm:t>
    </dgm:pt>
    <dgm:pt modelId="{48070076-B3E6-4460-BAAC-0CE3FB412515}" type="sibTrans" cxnId="{EBCFAB64-C63F-4532-875A-AE0A979DA9E4}">
      <dgm:prSet/>
      <dgm:spPr/>
      <dgm:t>
        <a:bodyPr/>
        <a:lstStyle/>
        <a:p>
          <a:endParaRPr lang="nb-NO"/>
        </a:p>
      </dgm:t>
    </dgm:pt>
    <dgm:pt modelId="{B977E994-E4AD-437B-B7AD-AD970EB8EB88}">
      <dgm:prSet phldrT="[Tekst]" custT="1"/>
      <dgm:spPr/>
      <dgm:t>
        <a:bodyPr/>
        <a:lstStyle/>
        <a:p>
          <a:pPr algn="l"/>
          <a:r>
            <a:rPr lang="nb-NO" sz="1400" b="0" dirty="0">
              <a:solidFill>
                <a:schemeClr val="bg1"/>
              </a:solidFill>
              <a:latin typeface="Georgia" panose="02040502050405020303" pitchFamily="18" charset="0"/>
            </a:rPr>
            <a:t>Iverksette vedtak, drifte </a:t>
          </a:r>
          <a:r>
            <a:rPr lang="nb-NO" sz="1400" b="0" dirty="0" err="1">
              <a:solidFill>
                <a:schemeClr val="bg1"/>
              </a:solidFill>
              <a:latin typeface="Georgia" panose="02040502050405020303" pitchFamily="18" charset="0"/>
            </a:rPr>
            <a:t>ihht</a:t>
          </a:r>
          <a:r>
            <a:rPr lang="nb-NO" sz="1400" b="0" dirty="0">
              <a:solidFill>
                <a:schemeClr val="bg1"/>
              </a:solidFill>
              <a:latin typeface="Georgia" panose="02040502050405020303" pitchFamily="18" charset="0"/>
            </a:rPr>
            <a:t> lover og regler</a:t>
          </a:r>
        </a:p>
      </dgm:t>
    </dgm:pt>
    <dgm:pt modelId="{CA870BD7-BEE6-441D-B834-10E63A2641F9}" type="parTrans" cxnId="{3F4EBC29-26B0-4D0B-913A-D4B029465AA5}">
      <dgm:prSet/>
      <dgm:spPr/>
      <dgm:t>
        <a:bodyPr/>
        <a:lstStyle/>
        <a:p>
          <a:endParaRPr lang="nb-NO"/>
        </a:p>
      </dgm:t>
    </dgm:pt>
    <dgm:pt modelId="{F48BEC10-3438-492B-B1B2-8F256BC37342}" type="sibTrans" cxnId="{3F4EBC29-26B0-4D0B-913A-D4B029465AA5}">
      <dgm:prSet/>
      <dgm:spPr/>
      <dgm:t>
        <a:bodyPr/>
        <a:lstStyle/>
        <a:p>
          <a:endParaRPr lang="nb-NO"/>
        </a:p>
      </dgm:t>
    </dgm:pt>
    <dgm:pt modelId="{3856CA34-C49F-4734-99AB-ECDE062DBCF3}">
      <dgm:prSet custT="1"/>
      <dgm:spPr/>
      <dgm:t>
        <a:bodyPr/>
        <a:lstStyle/>
        <a:p>
          <a:pPr algn="l"/>
          <a:r>
            <a:rPr lang="nb-NO" sz="1400" dirty="0">
              <a:solidFill>
                <a:schemeClr val="bg1"/>
              </a:solidFill>
              <a:latin typeface="Georgia" panose="02040502050405020303" pitchFamily="18" charset="0"/>
            </a:rPr>
            <a:t>At idrettslagets formål ivaretas</a:t>
          </a:r>
          <a:endParaRPr lang="nb-NO" sz="1400" b="0" dirty="0">
            <a:solidFill>
              <a:schemeClr val="bg1"/>
            </a:solidFill>
            <a:latin typeface="Georgia" panose="02040502050405020303" pitchFamily="18" charset="0"/>
          </a:endParaRPr>
        </a:p>
      </dgm:t>
    </dgm:pt>
    <dgm:pt modelId="{17E33A60-A003-4B86-BA3C-3203567E0E01}" type="parTrans" cxnId="{BBB85F4F-AAAC-4DAD-B153-A9B0015106C6}">
      <dgm:prSet/>
      <dgm:spPr/>
      <dgm:t>
        <a:bodyPr/>
        <a:lstStyle/>
        <a:p>
          <a:endParaRPr lang="nb-NO"/>
        </a:p>
      </dgm:t>
    </dgm:pt>
    <dgm:pt modelId="{795C985C-556C-4CA1-80DC-FA68E2433493}" type="sibTrans" cxnId="{BBB85F4F-AAAC-4DAD-B153-A9B0015106C6}">
      <dgm:prSet/>
      <dgm:spPr/>
      <dgm:t>
        <a:bodyPr/>
        <a:lstStyle/>
        <a:p>
          <a:endParaRPr lang="nb-NO"/>
        </a:p>
      </dgm:t>
    </dgm:pt>
    <dgm:pt modelId="{40B3CFCD-9907-4D90-82AE-7847D828B67B}">
      <dgm:prSet phldrT="[Tekst]" custT="1"/>
      <dgm:spPr/>
      <dgm:t>
        <a:bodyPr/>
        <a:lstStyle/>
        <a:p>
          <a:pPr algn="l"/>
          <a:r>
            <a:rPr lang="nb-NO" sz="1400" b="0" dirty="0">
              <a:solidFill>
                <a:schemeClr val="bg1"/>
              </a:solidFill>
              <a:latin typeface="Georgia" panose="02040502050405020303" pitchFamily="18" charset="0"/>
            </a:rPr>
            <a:t> Oppnevne utvalg og komiteer</a:t>
          </a:r>
        </a:p>
      </dgm:t>
    </dgm:pt>
    <dgm:pt modelId="{6307D827-3004-4137-8A8E-6755777ECFCF}" type="parTrans" cxnId="{B5A71564-1CA2-435D-83ED-0486EAEA6D45}">
      <dgm:prSet/>
      <dgm:spPr/>
      <dgm:t>
        <a:bodyPr/>
        <a:lstStyle/>
        <a:p>
          <a:endParaRPr lang="nb-NO"/>
        </a:p>
      </dgm:t>
    </dgm:pt>
    <dgm:pt modelId="{3D85B4A0-5458-4B00-820E-1DB562874EEF}" type="sibTrans" cxnId="{B5A71564-1CA2-435D-83ED-0486EAEA6D45}">
      <dgm:prSet/>
      <dgm:spPr/>
      <dgm:t>
        <a:bodyPr/>
        <a:lstStyle/>
        <a:p>
          <a:endParaRPr lang="nb-NO"/>
        </a:p>
      </dgm:t>
    </dgm:pt>
    <dgm:pt modelId="{C67FF494-F691-422F-ACE0-F637242C3BEB}">
      <dgm:prSet custT="1"/>
      <dgm:spPr/>
      <dgm:t>
        <a:bodyPr/>
        <a:lstStyle/>
        <a:p>
          <a:pPr algn="l"/>
          <a:r>
            <a:rPr lang="nb-NO" sz="1400" dirty="0">
              <a:solidFill>
                <a:schemeClr val="bg1"/>
              </a:solidFill>
              <a:latin typeface="Georgia" panose="02040502050405020303" pitchFamily="18" charset="0"/>
            </a:rPr>
            <a:t>Forsvarlig organisering av idrettslagets virksomhet og </a:t>
          </a:r>
          <a:r>
            <a:rPr lang="nb-NO" sz="1400" dirty="0">
              <a:solidFill>
                <a:schemeClr val="accent6">
                  <a:lumMod val="75000"/>
                </a:schemeClr>
              </a:solidFill>
              <a:highlight>
                <a:srgbClr val="00FF00"/>
              </a:highlight>
              <a:latin typeface="Georgia" panose="02040502050405020303" pitchFamily="18" charset="0"/>
            </a:rPr>
            <a:t>økonomistyring</a:t>
          </a:r>
          <a:endParaRPr lang="nb-NO" sz="1400" b="0" dirty="0">
            <a:solidFill>
              <a:schemeClr val="accent6">
                <a:lumMod val="75000"/>
              </a:schemeClr>
            </a:solidFill>
            <a:highlight>
              <a:srgbClr val="00FF00"/>
            </a:highlight>
            <a:latin typeface="Georgia" panose="02040502050405020303" pitchFamily="18" charset="0"/>
          </a:endParaRPr>
        </a:p>
      </dgm:t>
    </dgm:pt>
    <dgm:pt modelId="{04C4DB9B-D33B-422F-AAF9-CA1BE2C079D9}" type="parTrans" cxnId="{38BCE0A0-32D1-4B96-8C77-877763C7F546}">
      <dgm:prSet/>
      <dgm:spPr/>
      <dgm:t>
        <a:bodyPr/>
        <a:lstStyle/>
        <a:p>
          <a:endParaRPr lang="nb-NO"/>
        </a:p>
      </dgm:t>
    </dgm:pt>
    <dgm:pt modelId="{6006607C-7342-4A8D-BF72-BB606315E77A}" type="sibTrans" cxnId="{38BCE0A0-32D1-4B96-8C77-877763C7F546}">
      <dgm:prSet/>
      <dgm:spPr/>
      <dgm:t>
        <a:bodyPr/>
        <a:lstStyle/>
        <a:p>
          <a:endParaRPr lang="nb-NO"/>
        </a:p>
      </dgm:t>
    </dgm:pt>
    <dgm:pt modelId="{71A098E5-BAFD-49E0-AB6B-2799869775C6}">
      <dgm:prSet custT="1"/>
      <dgm:spPr/>
      <dgm:t>
        <a:bodyPr/>
        <a:lstStyle/>
        <a:p>
          <a:pPr algn="l"/>
          <a:endParaRPr lang="nb-NO" sz="1400" b="0" dirty="0">
            <a:solidFill>
              <a:schemeClr val="bg1"/>
            </a:solidFill>
            <a:latin typeface="Georgia" panose="02040502050405020303" pitchFamily="18" charset="0"/>
          </a:endParaRPr>
        </a:p>
      </dgm:t>
    </dgm:pt>
    <dgm:pt modelId="{727881C8-31E8-4DF7-986E-F0B634703C99}" type="parTrans" cxnId="{738F7DF3-87CA-461D-B746-EFC340C03E1D}">
      <dgm:prSet/>
      <dgm:spPr/>
      <dgm:t>
        <a:bodyPr/>
        <a:lstStyle/>
        <a:p>
          <a:endParaRPr lang="nb-NO"/>
        </a:p>
      </dgm:t>
    </dgm:pt>
    <dgm:pt modelId="{32A03BD9-846E-4DAA-8E5A-27217EE01968}" type="sibTrans" cxnId="{738F7DF3-87CA-461D-B746-EFC340C03E1D}">
      <dgm:prSet/>
      <dgm:spPr/>
      <dgm:t>
        <a:bodyPr/>
        <a:lstStyle/>
        <a:p>
          <a:endParaRPr lang="nb-NO"/>
        </a:p>
      </dgm:t>
    </dgm:pt>
    <dgm:pt modelId="{8504D9D1-A791-4E49-879A-94208E56BDB4}">
      <dgm:prSet phldrT="[Tekst]" custT="1"/>
      <dgm:spPr/>
      <dgm:t>
        <a:bodyPr/>
        <a:lstStyle/>
        <a:p>
          <a:pPr algn="l"/>
          <a:endParaRPr lang="nb-NO" sz="1400" b="0" dirty="0">
            <a:solidFill>
              <a:schemeClr val="bg1"/>
            </a:solidFill>
            <a:latin typeface="Georgia" panose="02040502050405020303" pitchFamily="18" charset="0"/>
          </a:endParaRPr>
        </a:p>
      </dgm:t>
    </dgm:pt>
    <dgm:pt modelId="{9BCF8D0F-FD58-4DB4-9827-117C0172217F}" type="parTrans" cxnId="{7C330804-573D-48A5-8DBB-5724CE3B19AC}">
      <dgm:prSet/>
      <dgm:spPr/>
      <dgm:t>
        <a:bodyPr/>
        <a:lstStyle/>
        <a:p>
          <a:endParaRPr lang="nb-NO"/>
        </a:p>
      </dgm:t>
    </dgm:pt>
    <dgm:pt modelId="{247F1642-B5B4-42BA-854B-C5815BE26471}" type="sibTrans" cxnId="{7C330804-573D-48A5-8DBB-5724CE3B19AC}">
      <dgm:prSet/>
      <dgm:spPr/>
      <dgm:t>
        <a:bodyPr/>
        <a:lstStyle/>
        <a:p>
          <a:endParaRPr lang="nb-NO"/>
        </a:p>
      </dgm:t>
    </dgm:pt>
    <dgm:pt modelId="{7DDF37FF-00A3-4BE5-BCE5-B3F42E155DFA}">
      <dgm:prSet phldrT="[Tekst]" custT="1"/>
      <dgm:spPr/>
      <dgm:t>
        <a:bodyPr/>
        <a:lstStyle/>
        <a:p>
          <a:pPr algn="l">
            <a:buFont typeface="Calibri" panose="020F0502020204030204" pitchFamily="34" charset="0"/>
            <a:buChar char="-"/>
          </a:pPr>
          <a:r>
            <a:rPr lang="nb-NO" sz="1400" dirty="0">
              <a:solidFill>
                <a:schemeClr val="bg1"/>
              </a:solidFill>
              <a:latin typeface="Georgia" panose="02040502050405020303" pitchFamily="18" charset="0"/>
            </a:rPr>
            <a:t>Registrere opplysninger iht. § 3 (2</a:t>
          </a:r>
          <a:r>
            <a:rPr lang="nb-NO" sz="1400" dirty="0">
              <a:solidFill>
                <a:schemeClr val="bg1"/>
              </a:solidFill>
            </a:rPr>
            <a:t>)</a:t>
          </a:r>
          <a:endParaRPr lang="nb-NO" sz="1400" b="0" dirty="0">
            <a:solidFill>
              <a:schemeClr val="bg1"/>
            </a:solidFill>
            <a:latin typeface="Georgia" panose="02040502050405020303" pitchFamily="18" charset="0"/>
          </a:endParaRPr>
        </a:p>
      </dgm:t>
    </dgm:pt>
    <dgm:pt modelId="{C85F05F8-3417-478E-8623-88F4C5D1AEE4}" type="parTrans" cxnId="{758FB4B0-C3DD-4808-804F-271D3CDC33A3}">
      <dgm:prSet/>
      <dgm:spPr/>
      <dgm:t>
        <a:bodyPr/>
        <a:lstStyle/>
        <a:p>
          <a:endParaRPr lang="nb-NO"/>
        </a:p>
      </dgm:t>
    </dgm:pt>
    <dgm:pt modelId="{AF512B81-90F3-43AC-9E7C-F7862A70D9A7}" type="sibTrans" cxnId="{758FB4B0-C3DD-4808-804F-271D3CDC33A3}">
      <dgm:prSet/>
      <dgm:spPr/>
      <dgm:t>
        <a:bodyPr/>
        <a:lstStyle/>
        <a:p>
          <a:endParaRPr lang="nb-NO"/>
        </a:p>
      </dgm:t>
    </dgm:pt>
    <dgm:pt modelId="{8176A02D-14A5-4FD6-9403-7469D06D6497}">
      <dgm:prSet phldrT="[Tekst]" custT="1"/>
      <dgm:spPr/>
      <dgm:t>
        <a:bodyPr/>
        <a:lstStyle/>
        <a:p>
          <a:pPr algn="l"/>
          <a:endParaRPr lang="nb-NO" sz="1400" b="0" dirty="0">
            <a:solidFill>
              <a:schemeClr val="bg1"/>
            </a:solidFill>
            <a:latin typeface="Georgia" panose="02040502050405020303" pitchFamily="18" charset="0"/>
          </a:endParaRPr>
        </a:p>
      </dgm:t>
    </dgm:pt>
    <dgm:pt modelId="{BF4D1DB2-953F-4D90-863D-18D414D3955E}" type="parTrans" cxnId="{93F1A730-3B7A-4781-B676-30992C0D9F5E}">
      <dgm:prSet/>
      <dgm:spPr/>
      <dgm:t>
        <a:bodyPr/>
        <a:lstStyle/>
        <a:p>
          <a:endParaRPr lang="nb-NO"/>
        </a:p>
      </dgm:t>
    </dgm:pt>
    <dgm:pt modelId="{BB9FD2A2-024C-489F-8F3A-AAFEE777E546}" type="sibTrans" cxnId="{93F1A730-3B7A-4781-B676-30992C0D9F5E}">
      <dgm:prSet/>
      <dgm:spPr/>
      <dgm:t>
        <a:bodyPr/>
        <a:lstStyle/>
        <a:p>
          <a:endParaRPr lang="nb-NO"/>
        </a:p>
      </dgm:t>
    </dgm:pt>
    <dgm:pt modelId="{53708F32-519F-450E-A341-B0CB79623341}">
      <dgm:prSet phldrT="[Tekst]" custT="1"/>
      <dgm:spPr/>
      <dgm:t>
        <a:bodyPr/>
        <a:lstStyle/>
        <a:p>
          <a:pPr algn="l"/>
          <a:r>
            <a:rPr lang="nb-NO" sz="1400" b="0" dirty="0">
              <a:solidFill>
                <a:schemeClr val="bg1"/>
              </a:solidFill>
              <a:latin typeface="Georgia" panose="02040502050405020303" pitchFamily="18" charset="0"/>
            </a:rPr>
            <a:t>Oppnevne politiattestansvarlig og barneidrettsansvarlig </a:t>
          </a:r>
        </a:p>
      </dgm:t>
    </dgm:pt>
    <dgm:pt modelId="{7436B2C4-013D-4BBA-91E6-CE177F26AFEE}" type="parTrans" cxnId="{B159CCC0-AABB-410F-AA64-3017C72F8DF4}">
      <dgm:prSet/>
      <dgm:spPr/>
      <dgm:t>
        <a:bodyPr/>
        <a:lstStyle/>
        <a:p>
          <a:endParaRPr lang="nb-NO"/>
        </a:p>
      </dgm:t>
    </dgm:pt>
    <dgm:pt modelId="{C6A1DA6D-BFE5-424E-B12C-CD730A7F0918}" type="sibTrans" cxnId="{B159CCC0-AABB-410F-AA64-3017C72F8DF4}">
      <dgm:prSet/>
      <dgm:spPr/>
      <dgm:t>
        <a:bodyPr/>
        <a:lstStyle/>
        <a:p>
          <a:endParaRPr lang="nb-NO"/>
        </a:p>
      </dgm:t>
    </dgm:pt>
    <dgm:pt modelId="{62A1EC84-B477-4A62-839A-99272DEB429E}">
      <dgm:prSet phldrT="[Tekst]" custT="1"/>
      <dgm:spPr/>
      <dgm:t>
        <a:bodyPr/>
        <a:lstStyle/>
        <a:p>
          <a:pPr algn="l"/>
          <a:endParaRPr lang="nb-NO" sz="1400" b="0" dirty="0">
            <a:solidFill>
              <a:schemeClr val="bg1"/>
            </a:solidFill>
            <a:latin typeface="Georgia" panose="02040502050405020303" pitchFamily="18" charset="0"/>
          </a:endParaRPr>
        </a:p>
      </dgm:t>
    </dgm:pt>
    <dgm:pt modelId="{6835DE11-6A30-4F75-8AD3-BC842B5502B9}" type="parTrans" cxnId="{8B2F4D4C-D62A-4B7E-8542-3CDCF5935A18}">
      <dgm:prSet/>
      <dgm:spPr/>
      <dgm:t>
        <a:bodyPr/>
        <a:lstStyle/>
        <a:p>
          <a:endParaRPr lang="nb-NO"/>
        </a:p>
      </dgm:t>
    </dgm:pt>
    <dgm:pt modelId="{B56D88CE-1A2D-4EC3-BECD-8A200832FF51}" type="sibTrans" cxnId="{8B2F4D4C-D62A-4B7E-8542-3CDCF5935A18}">
      <dgm:prSet/>
      <dgm:spPr/>
      <dgm:t>
        <a:bodyPr/>
        <a:lstStyle/>
        <a:p>
          <a:endParaRPr lang="nb-NO"/>
        </a:p>
      </dgm:t>
    </dgm:pt>
    <dgm:pt modelId="{A1310F8A-8942-41F5-A76B-F4C23F4EBE3F}" type="pres">
      <dgm:prSet presAssocID="{0B2C9236-4D18-40AA-B7DF-4C2287F46E06}" presName="composite" presStyleCnt="0">
        <dgm:presLayoutVars>
          <dgm:chMax val="5"/>
          <dgm:dir/>
          <dgm:animLvl val="ctr"/>
          <dgm:resizeHandles val="exact"/>
        </dgm:presLayoutVars>
      </dgm:prSet>
      <dgm:spPr/>
    </dgm:pt>
    <dgm:pt modelId="{9330E3E0-5E65-451B-A4AC-4A8D64C10B1B}" type="pres">
      <dgm:prSet presAssocID="{0B2C9236-4D18-40AA-B7DF-4C2287F46E06}" presName="cycle" presStyleCnt="0"/>
      <dgm:spPr/>
    </dgm:pt>
    <dgm:pt modelId="{D51A17E3-C102-4296-9C9F-7C4062D853F9}" type="pres">
      <dgm:prSet presAssocID="{0B2C9236-4D18-40AA-B7DF-4C2287F46E06}" presName="centerShape" presStyleCnt="0"/>
      <dgm:spPr/>
    </dgm:pt>
    <dgm:pt modelId="{04BEF53E-4EDF-44ED-87A8-947E5B974ADC}" type="pres">
      <dgm:prSet presAssocID="{0B2C9236-4D18-40AA-B7DF-4C2287F46E06}" presName="connSite" presStyleLbl="node1" presStyleIdx="0" presStyleCnt="2"/>
      <dgm:spPr/>
    </dgm:pt>
    <dgm:pt modelId="{42D45B01-4C84-4221-B089-B29EFFC9E230}" type="pres">
      <dgm:prSet presAssocID="{0B2C9236-4D18-40AA-B7DF-4C2287F46E06}" presName="visible" presStyleLbl="node1" presStyleIdx="0" presStyleCnt="2" custLinFactNeighborX="-2167" custLinFactNeighborY="-2105"/>
      <dgm:spPr>
        <a:solidFill>
          <a:schemeClr val="accent6">
            <a:lumMod val="75000"/>
          </a:schemeClr>
        </a:solidFill>
      </dgm:spPr>
    </dgm:pt>
    <dgm:pt modelId="{5361101D-A414-4C84-BD8A-E76CA62287A0}" type="pres">
      <dgm:prSet presAssocID="{0649A321-B560-4F3A-B173-1C5FDDEF1216}" presName="Name25" presStyleLbl="parChTrans1D1" presStyleIdx="0" presStyleCnt="1"/>
      <dgm:spPr/>
    </dgm:pt>
    <dgm:pt modelId="{B1D078C0-D7CB-41A4-B45B-E2E3C577A888}" type="pres">
      <dgm:prSet presAssocID="{95A198F2-B09A-43E1-880E-8EF55C074B31}" presName="node" presStyleCnt="0"/>
      <dgm:spPr/>
    </dgm:pt>
    <dgm:pt modelId="{3B417964-3B06-42D4-94A1-1C7573924F59}" type="pres">
      <dgm:prSet presAssocID="{95A198F2-B09A-43E1-880E-8EF55C074B31}" presName="parentNode" presStyleLbl="node1" presStyleIdx="1" presStyleCnt="2" custScaleX="73847" custScaleY="64294" custLinFactNeighborX="-25666" custLinFactNeighborY="-3295">
        <dgm:presLayoutVars>
          <dgm:chMax val="1"/>
          <dgm:bulletEnabled val="1"/>
        </dgm:presLayoutVars>
      </dgm:prSet>
      <dgm:spPr/>
    </dgm:pt>
    <dgm:pt modelId="{CB5AF1A5-F980-4CFA-B6E8-3973EB4F0743}" type="pres">
      <dgm:prSet presAssocID="{95A198F2-B09A-43E1-880E-8EF55C074B31}" presName="childNode" presStyleLbl="revTx" presStyleIdx="0" presStyleCnt="1">
        <dgm:presLayoutVars>
          <dgm:bulletEnabled val="1"/>
        </dgm:presLayoutVars>
      </dgm:prSet>
      <dgm:spPr/>
    </dgm:pt>
  </dgm:ptLst>
  <dgm:cxnLst>
    <dgm:cxn modelId="{7C330804-573D-48A5-8DBB-5724CE3B19AC}" srcId="{95A198F2-B09A-43E1-880E-8EF55C074B31}" destId="{8504D9D1-A791-4E49-879A-94208E56BDB4}" srcOrd="7" destOrd="0" parTransId="{9BCF8D0F-FD58-4DB4-9827-117C0172217F}" sibTransId="{247F1642-B5B4-42BA-854B-C5815BE26471}"/>
    <dgm:cxn modelId="{3F4EBC29-26B0-4D0B-913A-D4B029465AA5}" srcId="{95A198F2-B09A-43E1-880E-8EF55C074B31}" destId="{B977E994-E4AD-437B-B7AD-AD970EB8EB88}" srcOrd="4" destOrd="0" parTransId="{CA870BD7-BEE6-441D-B834-10E63A2641F9}" sibTransId="{F48BEC10-3438-492B-B1B2-8F256BC37342}"/>
    <dgm:cxn modelId="{93F1A730-3B7A-4781-B676-30992C0D9F5E}" srcId="{95A198F2-B09A-43E1-880E-8EF55C074B31}" destId="{8176A02D-14A5-4FD6-9403-7469D06D6497}" srcOrd="5" destOrd="0" parTransId="{BF4D1DB2-953F-4D90-863D-18D414D3955E}" sibTransId="{BB9FD2A2-024C-489F-8F3A-AAFEE777E546}"/>
    <dgm:cxn modelId="{9CD5F45D-4CB3-4381-AD5A-AC7CF8BC97D7}" type="presOf" srcId="{0B2C9236-4D18-40AA-B7DF-4C2287F46E06}" destId="{A1310F8A-8942-41F5-A76B-F4C23F4EBE3F}" srcOrd="0" destOrd="0" presId="urn:microsoft.com/office/officeart/2005/8/layout/radial2"/>
    <dgm:cxn modelId="{B5A71564-1CA2-435D-83ED-0486EAEA6D45}" srcId="{95A198F2-B09A-43E1-880E-8EF55C074B31}" destId="{40B3CFCD-9907-4D90-82AE-7847D828B67B}" srcOrd="8" destOrd="0" parTransId="{6307D827-3004-4137-8A8E-6755777ECFCF}" sibTransId="{3D85B4A0-5458-4B00-820E-1DB562874EEF}"/>
    <dgm:cxn modelId="{EBCFAB64-C63F-4532-875A-AE0A979DA9E4}" srcId="{95A198F2-B09A-43E1-880E-8EF55C074B31}" destId="{E5DEF83E-BFC3-47BB-BB4C-D1D76876BA90}" srcOrd="3" destOrd="0" parTransId="{49E49D0C-7573-416C-896D-94357E0069BE}" sibTransId="{48070076-B3E6-4460-BAAC-0CE3FB412515}"/>
    <dgm:cxn modelId="{8B2F4D4C-D62A-4B7E-8542-3CDCF5935A18}" srcId="{95A198F2-B09A-43E1-880E-8EF55C074B31}" destId="{62A1EC84-B477-4A62-839A-99272DEB429E}" srcOrd="9" destOrd="0" parTransId="{6835DE11-6A30-4F75-8AD3-BC842B5502B9}" sibTransId="{B56D88CE-1A2D-4EC3-BECD-8A200832FF51}"/>
    <dgm:cxn modelId="{BBB85F4F-AAAC-4DAD-B153-A9B0015106C6}" srcId="{95A198F2-B09A-43E1-880E-8EF55C074B31}" destId="{3856CA34-C49F-4734-99AB-ECDE062DBCF3}" srcOrd="0" destOrd="0" parTransId="{17E33A60-A003-4B86-BA3C-3203567E0E01}" sibTransId="{795C985C-556C-4CA1-80DC-FA68E2433493}"/>
    <dgm:cxn modelId="{0AF5FC73-8B21-4AA8-93F1-90A594E846A6}" type="presOf" srcId="{62A1EC84-B477-4A62-839A-99272DEB429E}" destId="{CB5AF1A5-F980-4CFA-B6E8-3973EB4F0743}" srcOrd="0" destOrd="9" presId="urn:microsoft.com/office/officeart/2005/8/layout/radial2"/>
    <dgm:cxn modelId="{15CBA378-0875-4D52-8AFD-A973613A60E2}" srcId="{0B2C9236-4D18-40AA-B7DF-4C2287F46E06}" destId="{95A198F2-B09A-43E1-880E-8EF55C074B31}" srcOrd="0" destOrd="0" parTransId="{0649A321-B560-4F3A-B173-1C5FDDEF1216}" sibTransId="{6749780E-7C62-4F9B-920E-0F221BC38EE3}"/>
    <dgm:cxn modelId="{FC7E207D-04AB-42B4-81D1-FDF94EA09F2C}" type="presOf" srcId="{3856CA34-C49F-4734-99AB-ECDE062DBCF3}" destId="{CB5AF1A5-F980-4CFA-B6E8-3973EB4F0743}" srcOrd="0" destOrd="0" presId="urn:microsoft.com/office/officeart/2005/8/layout/radial2"/>
    <dgm:cxn modelId="{8DA26A81-C62E-40E5-A517-CC34C3CA052A}" type="presOf" srcId="{E5DEF83E-BFC3-47BB-BB4C-D1D76876BA90}" destId="{CB5AF1A5-F980-4CFA-B6E8-3973EB4F0743}" srcOrd="0" destOrd="3" presId="urn:microsoft.com/office/officeart/2005/8/layout/radial2"/>
    <dgm:cxn modelId="{534C958D-5089-4400-A8C2-9CA47B88F95B}" type="presOf" srcId="{40B3CFCD-9907-4D90-82AE-7847D828B67B}" destId="{CB5AF1A5-F980-4CFA-B6E8-3973EB4F0743}" srcOrd="0" destOrd="8" presId="urn:microsoft.com/office/officeart/2005/8/layout/radial2"/>
    <dgm:cxn modelId="{3E77919A-E0E5-4A2D-8553-0ABA7AAEE936}" type="presOf" srcId="{C67FF494-F691-422F-ACE0-F637242C3BEB}" destId="{CB5AF1A5-F980-4CFA-B6E8-3973EB4F0743}" srcOrd="0" destOrd="2" presId="urn:microsoft.com/office/officeart/2005/8/layout/radial2"/>
    <dgm:cxn modelId="{38BCE0A0-32D1-4B96-8C77-877763C7F546}" srcId="{95A198F2-B09A-43E1-880E-8EF55C074B31}" destId="{C67FF494-F691-422F-ACE0-F637242C3BEB}" srcOrd="2" destOrd="0" parTransId="{04C4DB9B-D33B-422F-AAF9-CA1BE2C079D9}" sibTransId="{6006607C-7342-4A8D-BF72-BB606315E77A}"/>
    <dgm:cxn modelId="{5F2841AE-34BE-4C43-ABB5-349A26CE6B82}" type="presOf" srcId="{8176A02D-14A5-4FD6-9403-7469D06D6497}" destId="{CB5AF1A5-F980-4CFA-B6E8-3973EB4F0743}" srcOrd="0" destOrd="5" presId="urn:microsoft.com/office/officeart/2005/8/layout/radial2"/>
    <dgm:cxn modelId="{758FB4B0-C3DD-4808-804F-271D3CDC33A3}" srcId="{95A198F2-B09A-43E1-880E-8EF55C074B31}" destId="{7DDF37FF-00A3-4BE5-BCE5-B3F42E155DFA}" srcOrd="6" destOrd="0" parTransId="{C85F05F8-3417-478E-8623-88F4C5D1AEE4}" sibTransId="{AF512B81-90F3-43AC-9E7C-F7862A70D9A7}"/>
    <dgm:cxn modelId="{B159CCC0-AABB-410F-AA64-3017C72F8DF4}" srcId="{95A198F2-B09A-43E1-880E-8EF55C074B31}" destId="{53708F32-519F-450E-A341-B0CB79623341}" srcOrd="10" destOrd="0" parTransId="{7436B2C4-013D-4BBA-91E6-CE177F26AFEE}" sibTransId="{C6A1DA6D-BFE5-424E-B12C-CD730A7F0918}"/>
    <dgm:cxn modelId="{EBE615C2-168E-4C1C-9374-F3B0382E4F9F}" type="presOf" srcId="{71A098E5-BAFD-49E0-AB6B-2799869775C6}" destId="{CB5AF1A5-F980-4CFA-B6E8-3973EB4F0743}" srcOrd="0" destOrd="1" presId="urn:microsoft.com/office/officeart/2005/8/layout/radial2"/>
    <dgm:cxn modelId="{5816CCE4-4981-4FE8-8910-7C59F1558587}" type="presOf" srcId="{0649A321-B560-4F3A-B173-1C5FDDEF1216}" destId="{5361101D-A414-4C84-BD8A-E76CA62287A0}" srcOrd="0" destOrd="0" presId="urn:microsoft.com/office/officeart/2005/8/layout/radial2"/>
    <dgm:cxn modelId="{76AA5CEC-3142-45F4-8827-C99A9E3F0529}" type="presOf" srcId="{53708F32-519F-450E-A341-B0CB79623341}" destId="{CB5AF1A5-F980-4CFA-B6E8-3973EB4F0743}" srcOrd="0" destOrd="10" presId="urn:microsoft.com/office/officeart/2005/8/layout/radial2"/>
    <dgm:cxn modelId="{738F7DF3-87CA-461D-B746-EFC340C03E1D}" srcId="{95A198F2-B09A-43E1-880E-8EF55C074B31}" destId="{71A098E5-BAFD-49E0-AB6B-2799869775C6}" srcOrd="1" destOrd="0" parTransId="{727881C8-31E8-4DF7-986E-F0B634703C99}" sibTransId="{32A03BD9-846E-4DAA-8E5A-27217EE01968}"/>
    <dgm:cxn modelId="{1B51EFF6-F041-4097-A58F-DE5B71E1264D}" type="presOf" srcId="{8504D9D1-A791-4E49-879A-94208E56BDB4}" destId="{CB5AF1A5-F980-4CFA-B6E8-3973EB4F0743}" srcOrd="0" destOrd="7" presId="urn:microsoft.com/office/officeart/2005/8/layout/radial2"/>
    <dgm:cxn modelId="{D8F960F9-0183-4D52-9420-C4F50B55E5DB}" type="presOf" srcId="{B977E994-E4AD-437B-B7AD-AD970EB8EB88}" destId="{CB5AF1A5-F980-4CFA-B6E8-3973EB4F0743}" srcOrd="0" destOrd="4" presId="urn:microsoft.com/office/officeart/2005/8/layout/radial2"/>
    <dgm:cxn modelId="{B9017FF9-F4BD-4702-9011-860038D33DEA}" type="presOf" srcId="{7DDF37FF-00A3-4BE5-BCE5-B3F42E155DFA}" destId="{CB5AF1A5-F980-4CFA-B6E8-3973EB4F0743}" srcOrd="0" destOrd="6" presId="urn:microsoft.com/office/officeart/2005/8/layout/radial2"/>
    <dgm:cxn modelId="{7B0D98FE-12FC-49A7-9BB4-FA62104DBD37}" type="presOf" srcId="{95A198F2-B09A-43E1-880E-8EF55C074B31}" destId="{3B417964-3B06-42D4-94A1-1C7573924F59}" srcOrd="0" destOrd="0" presId="urn:microsoft.com/office/officeart/2005/8/layout/radial2"/>
    <dgm:cxn modelId="{CEC7E9D5-698B-42C5-834E-17635F803111}" type="presParOf" srcId="{A1310F8A-8942-41F5-A76B-F4C23F4EBE3F}" destId="{9330E3E0-5E65-451B-A4AC-4A8D64C10B1B}" srcOrd="0" destOrd="0" presId="urn:microsoft.com/office/officeart/2005/8/layout/radial2"/>
    <dgm:cxn modelId="{527C3024-DE30-4759-A95E-7C0CBA9B3553}" type="presParOf" srcId="{9330E3E0-5E65-451B-A4AC-4A8D64C10B1B}" destId="{D51A17E3-C102-4296-9C9F-7C4062D853F9}" srcOrd="0" destOrd="0" presId="urn:microsoft.com/office/officeart/2005/8/layout/radial2"/>
    <dgm:cxn modelId="{7563509D-67A4-471E-8932-1B08843114CD}" type="presParOf" srcId="{D51A17E3-C102-4296-9C9F-7C4062D853F9}" destId="{04BEF53E-4EDF-44ED-87A8-947E5B974ADC}" srcOrd="0" destOrd="0" presId="urn:microsoft.com/office/officeart/2005/8/layout/radial2"/>
    <dgm:cxn modelId="{7526D066-99C8-43F4-A16C-E9EEDAF1408C}" type="presParOf" srcId="{D51A17E3-C102-4296-9C9F-7C4062D853F9}" destId="{42D45B01-4C84-4221-B089-B29EFFC9E230}" srcOrd="1" destOrd="0" presId="urn:microsoft.com/office/officeart/2005/8/layout/radial2"/>
    <dgm:cxn modelId="{C638ECE0-4479-4F49-8873-6D48E64D25EC}" type="presParOf" srcId="{9330E3E0-5E65-451B-A4AC-4A8D64C10B1B}" destId="{5361101D-A414-4C84-BD8A-E76CA62287A0}" srcOrd="1" destOrd="0" presId="urn:microsoft.com/office/officeart/2005/8/layout/radial2"/>
    <dgm:cxn modelId="{06AD4F21-F6FA-4649-AE3E-EC2093CD3DBA}" type="presParOf" srcId="{9330E3E0-5E65-451B-A4AC-4A8D64C10B1B}" destId="{B1D078C0-D7CB-41A4-B45B-E2E3C577A888}" srcOrd="2" destOrd="0" presId="urn:microsoft.com/office/officeart/2005/8/layout/radial2"/>
    <dgm:cxn modelId="{44149562-925E-47E2-8570-1BEB4938C019}" type="presParOf" srcId="{B1D078C0-D7CB-41A4-B45B-E2E3C577A888}" destId="{3B417964-3B06-42D4-94A1-1C7573924F59}" srcOrd="0" destOrd="0" presId="urn:microsoft.com/office/officeart/2005/8/layout/radial2"/>
    <dgm:cxn modelId="{9BAE30C0-E7E0-46D3-8D8D-6B8EFFB4BC28}" type="presParOf" srcId="{B1D078C0-D7CB-41A4-B45B-E2E3C577A888}" destId="{CB5AF1A5-F980-4CFA-B6E8-3973EB4F0743}"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49C9EA-EE36-4911-8DB9-0772DB53ED3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A585F4D-890A-4126-8A81-87EC33709217}">
      <dgm:prSet/>
      <dgm:spPr/>
      <dgm:t>
        <a:bodyPr/>
        <a:lstStyle/>
        <a:p>
          <a:r>
            <a:rPr lang="nb-NO" b="0" i="0" baseline="0"/>
            <a:t>Alle organisasjonsledd er regnskaps- og revisjonspliktige, og skal utarbeide et årsregnskap</a:t>
          </a:r>
          <a:endParaRPr lang="en-US"/>
        </a:p>
      </dgm:t>
    </dgm:pt>
    <dgm:pt modelId="{48BC2A27-CECA-493A-90F8-98028F0A9FF9}" type="parTrans" cxnId="{112D614F-2BEA-40DE-9260-864454A9E5E9}">
      <dgm:prSet/>
      <dgm:spPr/>
      <dgm:t>
        <a:bodyPr/>
        <a:lstStyle/>
        <a:p>
          <a:endParaRPr lang="en-US"/>
        </a:p>
      </dgm:t>
    </dgm:pt>
    <dgm:pt modelId="{FFC1EA82-0487-4BFC-AF38-CF051C6CDC79}" type="sibTrans" cxnId="{112D614F-2BEA-40DE-9260-864454A9E5E9}">
      <dgm:prSet/>
      <dgm:spPr/>
      <dgm:t>
        <a:bodyPr/>
        <a:lstStyle/>
        <a:p>
          <a:endParaRPr lang="en-US"/>
        </a:p>
      </dgm:t>
    </dgm:pt>
    <dgm:pt modelId="{52CF0927-2AB9-43C4-B89C-CE587A222B95}">
      <dgm:prSet/>
      <dgm:spPr/>
      <dgm:t>
        <a:bodyPr/>
        <a:lstStyle/>
        <a:p>
          <a:r>
            <a:rPr lang="nb-NO" b="0" i="0" baseline="0"/>
            <a:t>Alle organisasjonsledd skal følge alminnelig lovgivning for regnskap og revisjon der dette gjelder</a:t>
          </a:r>
          <a:endParaRPr lang="en-US"/>
        </a:p>
      </dgm:t>
    </dgm:pt>
    <dgm:pt modelId="{6E65453D-45E0-423C-A4DB-1E2438A017B3}" type="parTrans" cxnId="{88CA245D-ACEB-4A3E-80BA-B2F0883711D7}">
      <dgm:prSet/>
      <dgm:spPr/>
      <dgm:t>
        <a:bodyPr/>
        <a:lstStyle/>
        <a:p>
          <a:endParaRPr lang="en-US"/>
        </a:p>
      </dgm:t>
    </dgm:pt>
    <dgm:pt modelId="{7F478A7F-DCD2-4A54-B09E-C49CD468532E}" type="sibTrans" cxnId="{88CA245D-ACEB-4A3E-80BA-B2F0883711D7}">
      <dgm:prSet/>
      <dgm:spPr/>
      <dgm:t>
        <a:bodyPr/>
        <a:lstStyle/>
        <a:p>
          <a:endParaRPr lang="en-US"/>
        </a:p>
      </dgm:t>
    </dgm:pt>
    <dgm:pt modelId="{186DECB3-45F1-4B31-A33B-954B55641032}">
      <dgm:prSet/>
      <dgm:spPr/>
      <dgm:t>
        <a:bodyPr/>
        <a:lstStyle/>
        <a:p>
          <a:r>
            <a:rPr lang="nb-NO" b="0" i="0" baseline="0"/>
            <a:t>Regnskapet skal vise en oppstilling over inntekter og kostnader i regnskapsåret og skal omfatte hele organisasjonsleddets aktivitet</a:t>
          </a:r>
          <a:endParaRPr lang="en-US"/>
        </a:p>
      </dgm:t>
    </dgm:pt>
    <dgm:pt modelId="{63C39AE1-E40C-4CD6-A6AE-64C7DB675D9E}" type="parTrans" cxnId="{D31BD6B4-ECD2-404E-A91C-8E49DA7CAEB3}">
      <dgm:prSet/>
      <dgm:spPr/>
      <dgm:t>
        <a:bodyPr/>
        <a:lstStyle/>
        <a:p>
          <a:endParaRPr lang="en-US"/>
        </a:p>
      </dgm:t>
    </dgm:pt>
    <dgm:pt modelId="{F2CE4938-D406-4811-BE70-EFF1EAB26D32}" type="sibTrans" cxnId="{D31BD6B4-ECD2-404E-A91C-8E49DA7CAEB3}">
      <dgm:prSet/>
      <dgm:spPr/>
      <dgm:t>
        <a:bodyPr/>
        <a:lstStyle/>
        <a:p>
          <a:endParaRPr lang="en-US"/>
        </a:p>
      </dgm:t>
    </dgm:pt>
    <dgm:pt modelId="{2F6955FE-86F1-42DE-8379-AE0172205513}" type="pres">
      <dgm:prSet presAssocID="{9449C9EA-EE36-4911-8DB9-0772DB53ED3E}" presName="root" presStyleCnt="0">
        <dgm:presLayoutVars>
          <dgm:dir/>
          <dgm:resizeHandles val="exact"/>
        </dgm:presLayoutVars>
      </dgm:prSet>
      <dgm:spPr/>
    </dgm:pt>
    <dgm:pt modelId="{8B7FB846-13D4-4B19-B21C-9247D8EF06DC}" type="pres">
      <dgm:prSet presAssocID="{5A585F4D-890A-4126-8A81-87EC33709217}" presName="compNode" presStyleCnt="0"/>
      <dgm:spPr/>
    </dgm:pt>
    <dgm:pt modelId="{6606E254-3A0E-4899-AFA5-5B064099CDC8}" type="pres">
      <dgm:prSet presAssocID="{5A585F4D-890A-4126-8A81-87EC33709217}" presName="bgRect" presStyleLbl="bgShp" presStyleIdx="0" presStyleCnt="3"/>
      <dgm:spPr/>
    </dgm:pt>
    <dgm:pt modelId="{0AF6B018-3E7D-4F03-AD0A-43CA640A1917}" type="pres">
      <dgm:prSet presAssocID="{5A585F4D-890A-4126-8A81-87EC3370921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C756FCC3-924E-40EF-8BF0-67A8D0F1A0BE}" type="pres">
      <dgm:prSet presAssocID="{5A585F4D-890A-4126-8A81-87EC33709217}" presName="spaceRect" presStyleCnt="0"/>
      <dgm:spPr/>
    </dgm:pt>
    <dgm:pt modelId="{F0C07AB6-01FD-4EDE-9BED-88FCC09AD28D}" type="pres">
      <dgm:prSet presAssocID="{5A585F4D-890A-4126-8A81-87EC33709217}" presName="parTx" presStyleLbl="revTx" presStyleIdx="0" presStyleCnt="3">
        <dgm:presLayoutVars>
          <dgm:chMax val="0"/>
          <dgm:chPref val="0"/>
        </dgm:presLayoutVars>
      </dgm:prSet>
      <dgm:spPr/>
    </dgm:pt>
    <dgm:pt modelId="{00F5DA61-5270-45E4-91EE-996FCAA9912F}" type="pres">
      <dgm:prSet presAssocID="{FFC1EA82-0487-4BFC-AF38-CF051C6CDC79}" presName="sibTrans" presStyleCnt="0"/>
      <dgm:spPr/>
    </dgm:pt>
    <dgm:pt modelId="{D63796DE-F652-4CCA-A4DD-B2F54CBD306E}" type="pres">
      <dgm:prSet presAssocID="{52CF0927-2AB9-43C4-B89C-CE587A222B95}" presName="compNode" presStyleCnt="0"/>
      <dgm:spPr/>
    </dgm:pt>
    <dgm:pt modelId="{69C19424-AE1C-4BB5-BC62-6646C1C57A81}" type="pres">
      <dgm:prSet presAssocID="{52CF0927-2AB9-43C4-B89C-CE587A222B95}" presName="bgRect" presStyleLbl="bgShp" presStyleIdx="1" presStyleCnt="3"/>
      <dgm:spPr/>
    </dgm:pt>
    <dgm:pt modelId="{832613DA-0EF8-4C8D-B370-A8A73315BE3E}" type="pres">
      <dgm:prSet presAssocID="{52CF0927-2AB9-43C4-B89C-CE587A222B9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lubbe"/>
        </a:ext>
      </dgm:extLst>
    </dgm:pt>
    <dgm:pt modelId="{7B519FF0-C69A-49E1-9805-6905273A678A}" type="pres">
      <dgm:prSet presAssocID="{52CF0927-2AB9-43C4-B89C-CE587A222B95}" presName="spaceRect" presStyleCnt="0"/>
      <dgm:spPr/>
    </dgm:pt>
    <dgm:pt modelId="{46111530-51BE-4C31-BC62-FE7D6E644BF6}" type="pres">
      <dgm:prSet presAssocID="{52CF0927-2AB9-43C4-B89C-CE587A222B95}" presName="parTx" presStyleLbl="revTx" presStyleIdx="1" presStyleCnt="3">
        <dgm:presLayoutVars>
          <dgm:chMax val="0"/>
          <dgm:chPref val="0"/>
        </dgm:presLayoutVars>
      </dgm:prSet>
      <dgm:spPr/>
    </dgm:pt>
    <dgm:pt modelId="{2B99A33F-1AA1-4CAB-B5AC-814BD320503E}" type="pres">
      <dgm:prSet presAssocID="{7F478A7F-DCD2-4A54-B09E-C49CD468532E}" presName="sibTrans" presStyleCnt="0"/>
      <dgm:spPr/>
    </dgm:pt>
    <dgm:pt modelId="{ECAB84D8-DF02-4D78-A503-557E4A63BFBC}" type="pres">
      <dgm:prSet presAssocID="{186DECB3-45F1-4B31-A33B-954B55641032}" presName="compNode" presStyleCnt="0"/>
      <dgm:spPr/>
    </dgm:pt>
    <dgm:pt modelId="{7DC6046C-1A6F-42E2-8141-F7C206985A59}" type="pres">
      <dgm:prSet presAssocID="{186DECB3-45F1-4B31-A33B-954B55641032}" presName="bgRect" presStyleLbl="bgShp" presStyleIdx="2" presStyleCnt="3"/>
      <dgm:spPr/>
    </dgm:pt>
    <dgm:pt modelId="{6CC0CF09-E655-452F-83BC-9885A504B8E0}" type="pres">
      <dgm:prSet presAssocID="{186DECB3-45F1-4B31-A33B-954B5564103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ger"/>
        </a:ext>
      </dgm:extLst>
    </dgm:pt>
    <dgm:pt modelId="{844C6FB9-8A08-43DE-B54F-C9E2E52050DD}" type="pres">
      <dgm:prSet presAssocID="{186DECB3-45F1-4B31-A33B-954B55641032}" presName="spaceRect" presStyleCnt="0"/>
      <dgm:spPr/>
    </dgm:pt>
    <dgm:pt modelId="{95D1A6E0-E05B-4999-81E9-C7EBBF52BA76}" type="pres">
      <dgm:prSet presAssocID="{186DECB3-45F1-4B31-A33B-954B55641032}" presName="parTx" presStyleLbl="revTx" presStyleIdx="2" presStyleCnt="3">
        <dgm:presLayoutVars>
          <dgm:chMax val="0"/>
          <dgm:chPref val="0"/>
        </dgm:presLayoutVars>
      </dgm:prSet>
      <dgm:spPr/>
    </dgm:pt>
  </dgm:ptLst>
  <dgm:cxnLst>
    <dgm:cxn modelId="{ABC1D45C-6884-4A51-960D-DC0BB146BB5E}" type="presOf" srcId="{9449C9EA-EE36-4911-8DB9-0772DB53ED3E}" destId="{2F6955FE-86F1-42DE-8379-AE0172205513}" srcOrd="0" destOrd="0" presId="urn:microsoft.com/office/officeart/2018/2/layout/IconVerticalSolidList"/>
    <dgm:cxn modelId="{88CA245D-ACEB-4A3E-80BA-B2F0883711D7}" srcId="{9449C9EA-EE36-4911-8DB9-0772DB53ED3E}" destId="{52CF0927-2AB9-43C4-B89C-CE587A222B95}" srcOrd="1" destOrd="0" parTransId="{6E65453D-45E0-423C-A4DB-1E2438A017B3}" sibTransId="{7F478A7F-DCD2-4A54-B09E-C49CD468532E}"/>
    <dgm:cxn modelId="{1B91405E-5DA8-4D74-9483-38BDECC5F0E7}" type="presOf" srcId="{186DECB3-45F1-4B31-A33B-954B55641032}" destId="{95D1A6E0-E05B-4999-81E9-C7EBBF52BA76}" srcOrd="0" destOrd="0" presId="urn:microsoft.com/office/officeart/2018/2/layout/IconVerticalSolidList"/>
    <dgm:cxn modelId="{112D614F-2BEA-40DE-9260-864454A9E5E9}" srcId="{9449C9EA-EE36-4911-8DB9-0772DB53ED3E}" destId="{5A585F4D-890A-4126-8A81-87EC33709217}" srcOrd="0" destOrd="0" parTransId="{48BC2A27-CECA-493A-90F8-98028F0A9FF9}" sibTransId="{FFC1EA82-0487-4BFC-AF38-CF051C6CDC79}"/>
    <dgm:cxn modelId="{19624587-5ABB-4E2E-A2FF-AD01986DAA31}" type="presOf" srcId="{5A585F4D-890A-4126-8A81-87EC33709217}" destId="{F0C07AB6-01FD-4EDE-9BED-88FCC09AD28D}" srcOrd="0" destOrd="0" presId="urn:microsoft.com/office/officeart/2018/2/layout/IconVerticalSolidList"/>
    <dgm:cxn modelId="{D31BD6B4-ECD2-404E-A91C-8E49DA7CAEB3}" srcId="{9449C9EA-EE36-4911-8DB9-0772DB53ED3E}" destId="{186DECB3-45F1-4B31-A33B-954B55641032}" srcOrd="2" destOrd="0" parTransId="{63C39AE1-E40C-4CD6-A6AE-64C7DB675D9E}" sibTransId="{F2CE4938-D406-4811-BE70-EFF1EAB26D32}"/>
    <dgm:cxn modelId="{C2BD7CD0-8613-42CF-85D1-F8DE7A814449}" type="presOf" srcId="{52CF0927-2AB9-43C4-B89C-CE587A222B95}" destId="{46111530-51BE-4C31-BC62-FE7D6E644BF6}" srcOrd="0" destOrd="0" presId="urn:microsoft.com/office/officeart/2018/2/layout/IconVerticalSolidList"/>
    <dgm:cxn modelId="{808FEE48-7EAD-4A9B-A47C-53DF6EF9F9DC}" type="presParOf" srcId="{2F6955FE-86F1-42DE-8379-AE0172205513}" destId="{8B7FB846-13D4-4B19-B21C-9247D8EF06DC}" srcOrd="0" destOrd="0" presId="urn:microsoft.com/office/officeart/2018/2/layout/IconVerticalSolidList"/>
    <dgm:cxn modelId="{B1F6C7BE-334A-4FE9-8835-AC653A52C142}" type="presParOf" srcId="{8B7FB846-13D4-4B19-B21C-9247D8EF06DC}" destId="{6606E254-3A0E-4899-AFA5-5B064099CDC8}" srcOrd="0" destOrd="0" presId="urn:microsoft.com/office/officeart/2018/2/layout/IconVerticalSolidList"/>
    <dgm:cxn modelId="{B94A36D2-8B12-448A-805C-FE274CB9B0F9}" type="presParOf" srcId="{8B7FB846-13D4-4B19-B21C-9247D8EF06DC}" destId="{0AF6B018-3E7D-4F03-AD0A-43CA640A1917}" srcOrd="1" destOrd="0" presId="urn:microsoft.com/office/officeart/2018/2/layout/IconVerticalSolidList"/>
    <dgm:cxn modelId="{A59E3142-B349-463D-8D1B-7451D231FD69}" type="presParOf" srcId="{8B7FB846-13D4-4B19-B21C-9247D8EF06DC}" destId="{C756FCC3-924E-40EF-8BF0-67A8D0F1A0BE}" srcOrd="2" destOrd="0" presId="urn:microsoft.com/office/officeart/2018/2/layout/IconVerticalSolidList"/>
    <dgm:cxn modelId="{CA599450-E1A3-497B-98CA-84CD54AEEDEA}" type="presParOf" srcId="{8B7FB846-13D4-4B19-B21C-9247D8EF06DC}" destId="{F0C07AB6-01FD-4EDE-9BED-88FCC09AD28D}" srcOrd="3" destOrd="0" presId="urn:microsoft.com/office/officeart/2018/2/layout/IconVerticalSolidList"/>
    <dgm:cxn modelId="{B18F1C8C-011A-4FF9-AE1F-BB3A8352C2AB}" type="presParOf" srcId="{2F6955FE-86F1-42DE-8379-AE0172205513}" destId="{00F5DA61-5270-45E4-91EE-996FCAA9912F}" srcOrd="1" destOrd="0" presId="urn:microsoft.com/office/officeart/2018/2/layout/IconVerticalSolidList"/>
    <dgm:cxn modelId="{BA9BFDDD-8FD6-4423-8C60-0D1F57B01B40}" type="presParOf" srcId="{2F6955FE-86F1-42DE-8379-AE0172205513}" destId="{D63796DE-F652-4CCA-A4DD-B2F54CBD306E}" srcOrd="2" destOrd="0" presId="urn:microsoft.com/office/officeart/2018/2/layout/IconVerticalSolidList"/>
    <dgm:cxn modelId="{80BA28FF-483B-4A7E-86F9-282DC4AE3144}" type="presParOf" srcId="{D63796DE-F652-4CCA-A4DD-B2F54CBD306E}" destId="{69C19424-AE1C-4BB5-BC62-6646C1C57A81}" srcOrd="0" destOrd="0" presId="urn:microsoft.com/office/officeart/2018/2/layout/IconVerticalSolidList"/>
    <dgm:cxn modelId="{68F73750-C949-4B60-9478-5A577DBA4EF5}" type="presParOf" srcId="{D63796DE-F652-4CCA-A4DD-B2F54CBD306E}" destId="{832613DA-0EF8-4C8D-B370-A8A73315BE3E}" srcOrd="1" destOrd="0" presId="urn:microsoft.com/office/officeart/2018/2/layout/IconVerticalSolidList"/>
    <dgm:cxn modelId="{4969C0A1-6522-4D01-871D-7706F428B0D3}" type="presParOf" srcId="{D63796DE-F652-4CCA-A4DD-B2F54CBD306E}" destId="{7B519FF0-C69A-49E1-9805-6905273A678A}" srcOrd="2" destOrd="0" presId="urn:microsoft.com/office/officeart/2018/2/layout/IconVerticalSolidList"/>
    <dgm:cxn modelId="{C101D1FE-6DF6-471F-9C90-5D1F9E0B13D6}" type="presParOf" srcId="{D63796DE-F652-4CCA-A4DD-B2F54CBD306E}" destId="{46111530-51BE-4C31-BC62-FE7D6E644BF6}" srcOrd="3" destOrd="0" presId="urn:microsoft.com/office/officeart/2018/2/layout/IconVerticalSolidList"/>
    <dgm:cxn modelId="{6A332548-C5AA-46D2-AF3D-A9232DEA11CC}" type="presParOf" srcId="{2F6955FE-86F1-42DE-8379-AE0172205513}" destId="{2B99A33F-1AA1-4CAB-B5AC-814BD320503E}" srcOrd="3" destOrd="0" presId="urn:microsoft.com/office/officeart/2018/2/layout/IconVerticalSolidList"/>
    <dgm:cxn modelId="{8F09D4F8-B74C-46EF-8271-63CCF1D2E391}" type="presParOf" srcId="{2F6955FE-86F1-42DE-8379-AE0172205513}" destId="{ECAB84D8-DF02-4D78-A503-557E4A63BFBC}" srcOrd="4" destOrd="0" presId="urn:microsoft.com/office/officeart/2018/2/layout/IconVerticalSolidList"/>
    <dgm:cxn modelId="{808AF998-AAEF-46A9-92A0-15EC6A7B5A6B}" type="presParOf" srcId="{ECAB84D8-DF02-4D78-A503-557E4A63BFBC}" destId="{7DC6046C-1A6F-42E2-8141-F7C206985A59}" srcOrd="0" destOrd="0" presId="urn:microsoft.com/office/officeart/2018/2/layout/IconVerticalSolidList"/>
    <dgm:cxn modelId="{EC297F80-D697-4160-AC19-C0C83B90C435}" type="presParOf" srcId="{ECAB84D8-DF02-4D78-A503-557E4A63BFBC}" destId="{6CC0CF09-E655-452F-83BC-9885A504B8E0}" srcOrd="1" destOrd="0" presId="urn:microsoft.com/office/officeart/2018/2/layout/IconVerticalSolidList"/>
    <dgm:cxn modelId="{CA4F50C4-C5AC-4BEF-B5D8-84CC34F6B9FE}" type="presParOf" srcId="{ECAB84D8-DF02-4D78-A503-557E4A63BFBC}" destId="{844C6FB9-8A08-43DE-B54F-C9E2E52050DD}" srcOrd="2" destOrd="0" presId="urn:microsoft.com/office/officeart/2018/2/layout/IconVerticalSolidList"/>
    <dgm:cxn modelId="{451AC4EC-3BCE-4316-8789-1B161E0160D7}" type="presParOf" srcId="{ECAB84D8-DF02-4D78-A503-557E4A63BFBC}" destId="{95D1A6E0-E05B-4999-81E9-C7EBBF52BA7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2C9236-4D18-40AA-B7DF-4C2287F46E06}"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nb-NO"/>
        </a:p>
      </dgm:t>
    </dgm:pt>
    <dgm:pt modelId="{95A198F2-B09A-43E1-880E-8EF55C074B31}">
      <dgm:prSet phldrT="[Tekst]" custT="1"/>
      <dgm:spPr>
        <a:solidFill>
          <a:schemeClr val="accent3">
            <a:lumMod val="60000"/>
            <a:lumOff val="40000"/>
          </a:schemeClr>
        </a:solidFill>
      </dgm:spPr>
      <dgm:t>
        <a:bodyPr/>
        <a:lstStyle/>
        <a:p>
          <a:r>
            <a:rPr lang="nb-NO" sz="2500" dirty="0"/>
            <a:t>(§ 12)</a:t>
          </a:r>
        </a:p>
      </dgm:t>
    </dgm:pt>
    <dgm:pt modelId="{0649A321-B560-4F3A-B173-1C5FDDEF1216}" type="parTrans" cxnId="{15CBA378-0875-4D52-8AFD-A973613A60E2}">
      <dgm:prSet/>
      <dgm:spPr/>
      <dgm:t>
        <a:bodyPr/>
        <a:lstStyle/>
        <a:p>
          <a:endParaRPr lang="nb-NO"/>
        </a:p>
      </dgm:t>
    </dgm:pt>
    <dgm:pt modelId="{6749780E-7C62-4F9B-920E-0F221BC38EE3}" type="sibTrans" cxnId="{15CBA378-0875-4D52-8AFD-A973613A60E2}">
      <dgm:prSet/>
      <dgm:spPr/>
      <dgm:t>
        <a:bodyPr/>
        <a:lstStyle/>
        <a:p>
          <a:endParaRPr lang="nb-NO"/>
        </a:p>
      </dgm:t>
    </dgm:pt>
    <dgm:pt modelId="{E5DEF83E-BFC3-47BB-BB4C-D1D76876BA90}">
      <dgm:prSet phldrT="[Tekst]" custT="1"/>
      <dgm:spPr/>
      <dgm:t>
        <a:bodyPr/>
        <a:lstStyle/>
        <a:p>
          <a:pPr algn="l">
            <a:buFont typeface="Arial" panose="020B0604020202020204" pitchFamily="34" charset="0"/>
            <a:buChar char="•"/>
          </a:pPr>
          <a:endParaRPr lang="nb-NO" sz="1400" b="0" dirty="0">
            <a:solidFill>
              <a:schemeClr val="bg1"/>
            </a:solidFill>
            <a:latin typeface="Georgia" panose="02040502050405020303" pitchFamily="18" charset="0"/>
          </a:endParaRPr>
        </a:p>
      </dgm:t>
    </dgm:pt>
    <dgm:pt modelId="{49E49D0C-7573-416C-896D-94357E0069BE}" type="parTrans" cxnId="{EBCFAB64-C63F-4532-875A-AE0A979DA9E4}">
      <dgm:prSet/>
      <dgm:spPr/>
      <dgm:t>
        <a:bodyPr/>
        <a:lstStyle/>
        <a:p>
          <a:endParaRPr lang="nb-NO"/>
        </a:p>
      </dgm:t>
    </dgm:pt>
    <dgm:pt modelId="{48070076-B3E6-4460-BAAC-0CE3FB412515}" type="sibTrans" cxnId="{EBCFAB64-C63F-4532-875A-AE0A979DA9E4}">
      <dgm:prSet/>
      <dgm:spPr/>
      <dgm:t>
        <a:bodyPr/>
        <a:lstStyle/>
        <a:p>
          <a:endParaRPr lang="nb-NO"/>
        </a:p>
      </dgm:t>
    </dgm:pt>
    <dgm:pt modelId="{B977E994-E4AD-437B-B7AD-AD970EB8EB88}">
      <dgm:prSet phldrT="[Tekst]" custT="1"/>
      <dgm:spPr/>
      <dgm:t>
        <a:bodyPr/>
        <a:lstStyle/>
        <a:p>
          <a:pPr algn="l">
            <a:buFont typeface="Arial" panose="020B0604020202020204" pitchFamily="34" charset="0"/>
            <a:buChar char="•"/>
          </a:pPr>
          <a:r>
            <a:rPr lang="nb-NO" sz="1400" b="0" dirty="0">
              <a:solidFill>
                <a:schemeClr val="bg1"/>
              </a:solidFill>
              <a:latin typeface="Georgia" panose="02040502050405020303" pitchFamily="18" charset="0"/>
            </a:rPr>
            <a:t>Rapportere til årsmøtet</a:t>
          </a:r>
        </a:p>
      </dgm:t>
    </dgm:pt>
    <dgm:pt modelId="{CA870BD7-BEE6-441D-B834-10E63A2641F9}" type="parTrans" cxnId="{3F4EBC29-26B0-4D0B-913A-D4B029465AA5}">
      <dgm:prSet/>
      <dgm:spPr/>
      <dgm:t>
        <a:bodyPr/>
        <a:lstStyle/>
        <a:p>
          <a:endParaRPr lang="nb-NO"/>
        </a:p>
      </dgm:t>
    </dgm:pt>
    <dgm:pt modelId="{F48BEC10-3438-492B-B1B2-8F256BC37342}" type="sibTrans" cxnId="{3F4EBC29-26B0-4D0B-913A-D4B029465AA5}">
      <dgm:prSet/>
      <dgm:spPr/>
      <dgm:t>
        <a:bodyPr/>
        <a:lstStyle/>
        <a:p>
          <a:endParaRPr lang="nb-NO"/>
        </a:p>
      </dgm:t>
    </dgm:pt>
    <dgm:pt modelId="{3856CA34-C49F-4734-99AB-ECDE062DBCF3}">
      <dgm:prSet custT="1"/>
      <dgm:spPr/>
      <dgm:t>
        <a:bodyPr/>
        <a:lstStyle/>
        <a:p>
          <a:pPr algn="l">
            <a:buFont typeface="Arial" panose="020B0604020202020204" pitchFamily="34" charset="0"/>
            <a:buChar char="•"/>
          </a:pPr>
          <a:endParaRPr lang="nb-NO" sz="1200" b="0" dirty="0">
            <a:solidFill>
              <a:schemeClr val="bg1"/>
            </a:solidFill>
            <a:highlight>
              <a:srgbClr val="00FF00"/>
            </a:highlight>
            <a:latin typeface="Georgia" panose="02040502050405020303" pitchFamily="18" charset="0"/>
          </a:endParaRPr>
        </a:p>
        <a:p>
          <a:pPr algn="l">
            <a:buFont typeface="Arial" panose="020B0604020202020204" pitchFamily="34" charset="0"/>
            <a:buChar char="•"/>
          </a:pPr>
          <a:r>
            <a:rPr lang="nb-NO" sz="1400" dirty="0">
              <a:solidFill>
                <a:schemeClr val="bg1"/>
              </a:solidFill>
              <a:latin typeface="Georgia" pitchFamily="18" charset="0"/>
            </a:rPr>
            <a:t>Foreta regnskaps- og forvaltningsrevisjon</a:t>
          </a:r>
          <a:endParaRPr lang="nb-NO" sz="1400" b="0" dirty="0">
            <a:solidFill>
              <a:schemeClr val="bg1"/>
            </a:solidFill>
            <a:latin typeface="Georgia" panose="02040502050405020303" pitchFamily="18" charset="0"/>
          </a:endParaRPr>
        </a:p>
      </dgm:t>
    </dgm:pt>
    <dgm:pt modelId="{17E33A60-A003-4B86-BA3C-3203567E0E01}" type="parTrans" cxnId="{BBB85F4F-AAAC-4DAD-B153-A9B0015106C6}">
      <dgm:prSet/>
      <dgm:spPr/>
      <dgm:t>
        <a:bodyPr/>
        <a:lstStyle/>
        <a:p>
          <a:endParaRPr lang="nb-NO"/>
        </a:p>
      </dgm:t>
    </dgm:pt>
    <dgm:pt modelId="{795C985C-556C-4CA1-80DC-FA68E2433493}" type="sibTrans" cxnId="{BBB85F4F-AAAC-4DAD-B153-A9B0015106C6}">
      <dgm:prSet/>
      <dgm:spPr/>
      <dgm:t>
        <a:bodyPr/>
        <a:lstStyle/>
        <a:p>
          <a:endParaRPr lang="nb-NO"/>
        </a:p>
      </dgm:t>
    </dgm:pt>
    <dgm:pt modelId="{40B3CFCD-9907-4D90-82AE-7847D828B67B}">
      <dgm:prSet phldrT="[Tekst]" custT="1"/>
      <dgm:spPr/>
      <dgm:t>
        <a:bodyPr/>
        <a:lstStyle/>
        <a:p>
          <a:pPr algn="l"/>
          <a:endParaRPr lang="nb-NO" sz="1400" b="0" dirty="0">
            <a:solidFill>
              <a:schemeClr val="tx1">
                <a:lumMod val="65000"/>
                <a:lumOff val="35000"/>
              </a:schemeClr>
            </a:solidFill>
            <a:latin typeface="Georgia" panose="02040502050405020303" pitchFamily="18" charset="0"/>
          </a:endParaRPr>
        </a:p>
      </dgm:t>
    </dgm:pt>
    <dgm:pt modelId="{6307D827-3004-4137-8A8E-6755777ECFCF}" type="parTrans" cxnId="{B5A71564-1CA2-435D-83ED-0486EAEA6D45}">
      <dgm:prSet/>
      <dgm:spPr/>
      <dgm:t>
        <a:bodyPr/>
        <a:lstStyle/>
        <a:p>
          <a:endParaRPr lang="nb-NO"/>
        </a:p>
      </dgm:t>
    </dgm:pt>
    <dgm:pt modelId="{3D85B4A0-5458-4B00-820E-1DB562874EEF}" type="sibTrans" cxnId="{B5A71564-1CA2-435D-83ED-0486EAEA6D45}">
      <dgm:prSet/>
      <dgm:spPr/>
      <dgm:t>
        <a:bodyPr/>
        <a:lstStyle/>
        <a:p>
          <a:endParaRPr lang="nb-NO"/>
        </a:p>
      </dgm:t>
    </dgm:pt>
    <dgm:pt modelId="{71A098E5-BAFD-49E0-AB6B-2799869775C6}">
      <dgm:prSet custT="1"/>
      <dgm:spPr/>
      <dgm:t>
        <a:bodyPr/>
        <a:lstStyle/>
        <a:p>
          <a:pPr algn="l"/>
          <a:r>
            <a:rPr lang="nb-NO" sz="1400" b="0" dirty="0">
              <a:solidFill>
                <a:schemeClr val="bg1"/>
              </a:solidFill>
              <a:latin typeface="Georgia" panose="02040502050405020303" pitchFamily="18" charset="0"/>
            </a:rPr>
            <a:t>Særlig fokus på at idrettslaget har en forsvarlig forvaltning og økonomistyring </a:t>
          </a:r>
        </a:p>
      </dgm:t>
    </dgm:pt>
    <dgm:pt modelId="{727881C8-31E8-4DF7-986E-F0B634703C99}" type="parTrans" cxnId="{738F7DF3-87CA-461D-B746-EFC340C03E1D}">
      <dgm:prSet/>
      <dgm:spPr/>
      <dgm:t>
        <a:bodyPr/>
        <a:lstStyle/>
        <a:p>
          <a:endParaRPr lang="nb-NO"/>
        </a:p>
      </dgm:t>
    </dgm:pt>
    <dgm:pt modelId="{32A03BD9-846E-4DAA-8E5A-27217EE01968}" type="sibTrans" cxnId="{738F7DF3-87CA-461D-B746-EFC340C03E1D}">
      <dgm:prSet/>
      <dgm:spPr/>
      <dgm:t>
        <a:bodyPr/>
        <a:lstStyle/>
        <a:p>
          <a:endParaRPr lang="nb-NO"/>
        </a:p>
      </dgm:t>
    </dgm:pt>
    <dgm:pt modelId="{8504D9D1-A791-4E49-879A-94208E56BDB4}">
      <dgm:prSet phldrT="[Tekst]" custT="1"/>
      <dgm:spPr/>
      <dgm:t>
        <a:bodyPr/>
        <a:lstStyle/>
        <a:p>
          <a:pPr algn="l"/>
          <a:endParaRPr lang="nb-NO" sz="1400" b="0" dirty="0">
            <a:solidFill>
              <a:schemeClr val="tx1">
                <a:lumMod val="65000"/>
                <a:lumOff val="35000"/>
              </a:schemeClr>
            </a:solidFill>
            <a:latin typeface="Georgia" panose="02040502050405020303" pitchFamily="18" charset="0"/>
          </a:endParaRPr>
        </a:p>
      </dgm:t>
    </dgm:pt>
    <dgm:pt modelId="{9BCF8D0F-FD58-4DB4-9827-117C0172217F}" type="parTrans" cxnId="{7C330804-573D-48A5-8DBB-5724CE3B19AC}">
      <dgm:prSet/>
      <dgm:spPr/>
      <dgm:t>
        <a:bodyPr/>
        <a:lstStyle/>
        <a:p>
          <a:endParaRPr lang="nb-NO"/>
        </a:p>
      </dgm:t>
    </dgm:pt>
    <dgm:pt modelId="{247F1642-B5B4-42BA-854B-C5815BE26471}" type="sibTrans" cxnId="{7C330804-573D-48A5-8DBB-5724CE3B19AC}">
      <dgm:prSet/>
      <dgm:spPr/>
      <dgm:t>
        <a:bodyPr/>
        <a:lstStyle/>
        <a:p>
          <a:endParaRPr lang="nb-NO"/>
        </a:p>
      </dgm:t>
    </dgm:pt>
    <dgm:pt modelId="{6F0D8FA6-7A89-46AF-852D-3E5586FB3CC6}">
      <dgm:prSet phldrT="[Tekst]" custT="1"/>
      <dgm:spPr/>
      <dgm:t>
        <a:bodyPr/>
        <a:lstStyle/>
        <a:p>
          <a:pPr algn="l"/>
          <a:endParaRPr lang="nb-NO" sz="1400" b="0" dirty="0">
            <a:solidFill>
              <a:schemeClr val="tx1">
                <a:lumMod val="65000"/>
                <a:lumOff val="35000"/>
              </a:schemeClr>
            </a:solidFill>
            <a:latin typeface="Georgia" panose="02040502050405020303" pitchFamily="18" charset="0"/>
          </a:endParaRPr>
        </a:p>
      </dgm:t>
    </dgm:pt>
    <dgm:pt modelId="{09996EA9-B6ED-4489-9D4A-4C0166BAFF7B}" type="parTrans" cxnId="{7C9515E4-FE5E-4F93-B5E8-EA365194A12E}">
      <dgm:prSet/>
      <dgm:spPr/>
      <dgm:t>
        <a:bodyPr/>
        <a:lstStyle/>
        <a:p>
          <a:endParaRPr lang="nb-NO"/>
        </a:p>
      </dgm:t>
    </dgm:pt>
    <dgm:pt modelId="{1751B772-F696-4BFE-9D64-FDC24F7C5685}" type="sibTrans" cxnId="{7C9515E4-FE5E-4F93-B5E8-EA365194A12E}">
      <dgm:prSet/>
      <dgm:spPr/>
      <dgm:t>
        <a:bodyPr/>
        <a:lstStyle/>
        <a:p>
          <a:endParaRPr lang="nb-NO"/>
        </a:p>
      </dgm:t>
    </dgm:pt>
    <dgm:pt modelId="{F428CD47-335B-4BB0-AC8B-AB998125DFE3}">
      <dgm:prSet phldrT="[Tekst]" custT="1"/>
      <dgm:spPr/>
      <dgm:t>
        <a:bodyPr/>
        <a:lstStyle/>
        <a:p>
          <a:pPr algn="l"/>
          <a:endParaRPr lang="nb-NO" sz="1400" b="0" dirty="0">
            <a:solidFill>
              <a:schemeClr val="tx1">
                <a:lumMod val="65000"/>
                <a:lumOff val="35000"/>
              </a:schemeClr>
            </a:solidFill>
            <a:latin typeface="Georgia" panose="02040502050405020303" pitchFamily="18" charset="0"/>
          </a:endParaRPr>
        </a:p>
      </dgm:t>
    </dgm:pt>
    <dgm:pt modelId="{1FCAFD79-ACDC-439D-AF6A-7C9A894D79BC}" type="parTrans" cxnId="{4289DBCA-81D6-440C-A179-A77E0B17FCB1}">
      <dgm:prSet/>
      <dgm:spPr/>
      <dgm:t>
        <a:bodyPr/>
        <a:lstStyle/>
        <a:p>
          <a:endParaRPr lang="nb-NO"/>
        </a:p>
      </dgm:t>
    </dgm:pt>
    <dgm:pt modelId="{0AF4F7AB-7B30-4F1F-8185-FDEF11BEE867}" type="sibTrans" cxnId="{4289DBCA-81D6-440C-A179-A77E0B17FCB1}">
      <dgm:prSet/>
      <dgm:spPr/>
      <dgm:t>
        <a:bodyPr/>
        <a:lstStyle/>
        <a:p>
          <a:endParaRPr lang="nb-NO"/>
        </a:p>
      </dgm:t>
    </dgm:pt>
    <dgm:pt modelId="{53553768-E658-41ED-9A79-091966FB70E7}">
      <dgm:prSet phldrT="[Tekst]" custT="1"/>
      <dgm:spPr/>
      <dgm:t>
        <a:bodyPr/>
        <a:lstStyle/>
        <a:p>
          <a:pPr algn="l">
            <a:buFont typeface="Calibri" panose="020F0502020204030204" pitchFamily="34" charset="0"/>
            <a:buNone/>
          </a:pPr>
          <a:endParaRPr lang="nb-NO" sz="1400" b="0" dirty="0">
            <a:solidFill>
              <a:schemeClr val="tx1">
                <a:lumMod val="65000"/>
                <a:lumOff val="35000"/>
              </a:schemeClr>
            </a:solidFill>
            <a:latin typeface="Georgia" panose="02040502050405020303" pitchFamily="18" charset="0"/>
          </a:endParaRPr>
        </a:p>
      </dgm:t>
    </dgm:pt>
    <dgm:pt modelId="{35ACF16B-6725-4880-A0C9-E5E8C0E85032}" type="parTrans" cxnId="{827E2676-27D8-4502-B5C0-A78CF5D41A23}">
      <dgm:prSet/>
      <dgm:spPr/>
      <dgm:t>
        <a:bodyPr/>
        <a:lstStyle/>
        <a:p>
          <a:endParaRPr lang="nb-NO"/>
        </a:p>
      </dgm:t>
    </dgm:pt>
    <dgm:pt modelId="{642B6BC5-2D67-4522-AAFF-19D307E6BB28}" type="sibTrans" cxnId="{827E2676-27D8-4502-B5C0-A78CF5D41A23}">
      <dgm:prSet/>
      <dgm:spPr/>
      <dgm:t>
        <a:bodyPr/>
        <a:lstStyle/>
        <a:p>
          <a:endParaRPr lang="nb-NO"/>
        </a:p>
      </dgm:t>
    </dgm:pt>
    <dgm:pt modelId="{94AAD5CA-5177-43F1-97BC-E75EC7A4F3C5}">
      <dgm:prSet custT="1"/>
      <dgm:spPr/>
      <dgm:t>
        <a:bodyPr/>
        <a:lstStyle/>
        <a:p>
          <a:pPr algn="l">
            <a:buFont typeface="Arial" panose="020B0604020202020204" pitchFamily="34" charset="0"/>
            <a:buChar char="•"/>
          </a:pPr>
          <a:r>
            <a:rPr lang="nb-NO" sz="1400" b="0" dirty="0">
              <a:solidFill>
                <a:schemeClr val="bg1"/>
              </a:solidFill>
              <a:latin typeface="Georgia" panose="02040502050405020303" pitchFamily="18" charset="0"/>
            </a:rPr>
            <a:t>At styret gjennomfører vedtak fra årsmøtet</a:t>
          </a:r>
        </a:p>
      </dgm:t>
    </dgm:pt>
    <dgm:pt modelId="{D164EDAC-D3C3-4DE7-8633-746263417BB4}" type="parTrans" cxnId="{FAFF8975-E196-434F-AC4D-D1A24F572A9D}">
      <dgm:prSet/>
      <dgm:spPr/>
      <dgm:t>
        <a:bodyPr/>
        <a:lstStyle/>
        <a:p>
          <a:endParaRPr lang="nb-NO"/>
        </a:p>
      </dgm:t>
    </dgm:pt>
    <dgm:pt modelId="{0EEE88E5-DD5F-4DF6-90B7-AA97B00DDCAD}" type="sibTrans" cxnId="{FAFF8975-E196-434F-AC4D-D1A24F572A9D}">
      <dgm:prSet/>
      <dgm:spPr/>
      <dgm:t>
        <a:bodyPr/>
        <a:lstStyle/>
        <a:p>
          <a:endParaRPr lang="nb-NO"/>
        </a:p>
      </dgm:t>
    </dgm:pt>
    <dgm:pt modelId="{19EFBDDA-95D0-4456-AE88-5EBD4B6B76BA}">
      <dgm:prSet custT="1"/>
      <dgm:spPr/>
      <dgm:t>
        <a:bodyPr/>
        <a:lstStyle/>
        <a:p>
          <a:pPr algn="l">
            <a:buFont typeface="Arial" panose="020B0604020202020204" pitchFamily="34" charset="0"/>
            <a:buChar char="•"/>
          </a:pPr>
          <a:endParaRPr lang="nb-NO" sz="1400" b="0" dirty="0">
            <a:solidFill>
              <a:schemeClr val="bg1"/>
            </a:solidFill>
            <a:latin typeface="Georgia" panose="02040502050405020303" pitchFamily="18" charset="0"/>
          </a:endParaRPr>
        </a:p>
      </dgm:t>
    </dgm:pt>
    <dgm:pt modelId="{30C3D02E-F11D-491B-B083-8BE45E17C790}" type="parTrans" cxnId="{5DDFDF3D-7590-4A42-934C-62854AFA2D84}">
      <dgm:prSet/>
      <dgm:spPr/>
      <dgm:t>
        <a:bodyPr/>
        <a:lstStyle/>
        <a:p>
          <a:endParaRPr lang="nb-NO"/>
        </a:p>
      </dgm:t>
    </dgm:pt>
    <dgm:pt modelId="{E69F1D33-DD49-4AFB-AEA1-B5A511A562A3}" type="sibTrans" cxnId="{5DDFDF3D-7590-4A42-934C-62854AFA2D84}">
      <dgm:prSet/>
      <dgm:spPr/>
      <dgm:t>
        <a:bodyPr/>
        <a:lstStyle/>
        <a:p>
          <a:endParaRPr lang="nb-NO"/>
        </a:p>
      </dgm:t>
    </dgm:pt>
    <dgm:pt modelId="{35A3FD3D-9269-419A-AC07-35C6C52DCA05}">
      <dgm:prSet custT="1"/>
      <dgm:spPr/>
      <dgm:t>
        <a:bodyPr/>
        <a:lstStyle/>
        <a:p>
          <a:pPr algn="l">
            <a:buFont typeface="Arial" panose="020B0604020202020204" pitchFamily="34" charset="0"/>
            <a:buChar char="•"/>
          </a:pPr>
          <a:endParaRPr lang="nb-NO" sz="1400" b="0" dirty="0">
            <a:solidFill>
              <a:schemeClr val="tx1">
                <a:lumMod val="65000"/>
                <a:lumOff val="35000"/>
              </a:schemeClr>
            </a:solidFill>
            <a:latin typeface="Georgia" panose="02040502050405020303" pitchFamily="18" charset="0"/>
          </a:endParaRPr>
        </a:p>
      </dgm:t>
    </dgm:pt>
    <dgm:pt modelId="{53489853-787D-48E7-A222-E284B86F8036}" type="parTrans" cxnId="{CACBE4AC-DCAF-475C-A9A5-723E3E4961D6}">
      <dgm:prSet/>
      <dgm:spPr/>
      <dgm:t>
        <a:bodyPr/>
        <a:lstStyle/>
        <a:p>
          <a:endParaRPr lang="nb-NO"/>
        </a:p>
      </dgm:t>
    </dgm:pt>
    <dgm:pt modelId="{161B6555-2FE5-482E-8936-38441ADC6382}" type="sibTrans" cxnId="{CACBE4AC-DCAF-475C-A9A5-723E3E4961D6}">
      <dgm:prSet/>
      <dgm:spPr/>
      <dgm:t>
        <a:bodyPr/>
        <a:lstStyle/>
        <a:p>
          <a:endParaRPr lang="nb-NO"/>
        </a:p>
      </dgm:t>
    </dgm:pt>
    <dgm:pt modelId="{F2E13356-4BB2-41B4-84B8-FC081ACDCDC5}">
      <dgm:prSet custT="1"/>
      <dgm:spPr/>
      <dgm:t>
        <a:bodyPr/>
        <a:lstStyle/>
        <a:p>
          <a:pPr algn="l">
            <a:buFont typeface="Arial" panose="020B0604020202020204" pitchFamily="34" charset="0"/>
            <a:buChar char="•"/>
          </a:pPr>
          <a:endParaRPr lang="nb-NO" sz="1400" b="0" dirty="0">
            <a:solidFill>
              <a:schemeClr val="tx1">
                <a:lumMod val="65000"/>
                <a:lumOff val="35000"/>
              </a:schemeClr>
            </a:solidFill>
            <a:latin typeface="Georgia" panose="02040502050405020303" pitchFamily="18" charset="0"/>
          </a:endParaRPr>
        </a:p>
      </dgm:t>
    </dgm:pt>
    <dgm:pt modelId="{BAF74BC2-1BB5-4A57-B2D9-1F229E3D5A54}" type="parTrans" cxnId="{19E760ED-04C6-4936-BC8B-A8BB7E653455}">
      <dgm:prSet/>
      <dgm:spPr/>
      <dgm:t>
        <a:bodyPr/>
        <a:lstStyle/>
        <a:p>
          <a:endParaRPr lang="nb-NO"/>
        </a:p>
      </dgm:t>
    </dgm:pt>
    <dgm:pt modelId="{4DA41CF3-A0FA-4D50-A615-C62E2D792A90}" type="sibTrans" cxnId="{19E760ED-04C6-4936-BC8B-A8BB7E653455}">
      <dgm:prSet/>
      <dgm:spPr/>
      <dgm:t>
        <a:bodyPr/>
        <a:lstStyle/>
        <a:p>
          <a:endParaRPr lang="nb-NO"/>
        </a:p>
      </dgm:t>
    </dgm:pt>
    <dgm:pt modelId="{CB36D9B7-6561-4995-A0EA-5A6D4350AC7A}">
      <dgm:prSet custT="1"/>
      <dgm:spPr/>
      <dgm:t>
        <a:bodyPr/>
        <a:lstStyle/>
        <a:p>
          <a:pPr algn="l">
            <a:buFont typeface="Arial" panose="020B0604020202020204" pitchFamily="34" charset="0"/>
            <a:buChar char="•"/>
          </a:pPr>
          <a:endParaRPr lang="nb-NO" sz="1400" b="0" dirty="0">
            <a:solidFill>
              <a:schemeClr val="tx1">
                <a:lumMod val="65000"/>
                <a:lumOff val="35000"/>
              </a:schemeClr>
            </a:solidFill>
            <a:latin typeface="Georgia" panose="02040502050405020303" pitchFamily="18" charset="0"/>
          </a:endParaRPr>
        </a:p>
      </dgm:t>
    </dgm:pt>
    <dgm:pt modelId="{E0D4C98B-5EC6-44DF-A441-9FAD83E5B05C}" type="parTrans" cxnId="{004B05E4-0CC7-495A-9E48-C96FBA218967}">
      <dgm:prSet/>
      <dgm:spPr/>
      <dgm:t>
        <a:bodyPr/>
        <a:lstStyle/>
        <a:p>
          <a:endParaRPr lang="nb-NO"/>
        </a:p>
      </dgm:t>
    </dgm:pt>
    <dgm:pt modelId="{93526796-72A0-4AC0-93BB-77F6A2AC93CD}" type="sibTrans" cxnId="{004B05E4-0CC7-495A-9E48-C96FBA218967}">
      <dgm:prSet/>
      <dgm:spPr/>
      <dgm:t>
        <a:bodyPr/>
        <a:lstStyle/>
        <a:p>
          <a:endParaRPr lang="nb-NO"/>
        </a:p>
      </dgm:t>
    </dgm:pt>
    <dgm:pt modelId="{D815C363-0D88-4A79-970F-324E2F5DC4BD}">
      <dgm:prSet custT="1"/>
      <dgm:spPr/>
      <dgm:t>
        <a:bodyPr/>
        <a:lstStyle/>
        <a:p>
          <a:pPr algn="l">
            <a:buFont typeface="Arial" panose="020B0604020202020204" pitchFamily="34" charset="0"/>
            <a:buChar char="•"/>
          </a:pPr>
          <a:endParaRPr lang="nb-NO" sz="1400" b="0" dirty="0">
            <a:solidFill>
              <a:schemeClr val="bg1"/>
            </a:solidFill>
            <a:latin typeface="Georgia" panose="02040502050405020303" pitchFamily="18" charset="0"/>
          </a:endParaRPr>
        </a:p>
      </dgm:t>
    </dgm:pt>
    <dgm:pt modelId="{54F3AC36-C89A-4EDE-821D-096CE175026E}" type="parTrans" cxnId="{B898A4AB-8903-4611-AB22-5D1BBBB775D9}">
      <dgm:prSet/>
      <dgm:spPr/>
      <dgm:t>
        <a:bodyPr/>
        <a:lstStyle/>
        <a:p>
          <a:endParaRPr lang="nb-NO"/>
        </a:p>
      </dgm:t>
    </dgm:pt>
    <dgm:pt modelId="{564E0AA2-AFBC-47CB-8C81-63BD70529943}" type="sibTrans" cxnId="{B898A4AB-8903-4611-AB22-5D1BBBB775D9}">
      <dgm:prSet/>
      <dgm:spPr/>
      <dgm:t>
        <a:bodyPr/>
        <a:lstStyle/>
        <a:p>
          <a:endParaRPr lang="nb-NO"/>
        </a:p>
      </dgm:t>
    </dgm:pt>
    <dgm:pt modelId="{76A9F0F1-614B-444D-A352-CB237C9E72F4}">
      <dgm:prSet custT="1"/>
      <dgm:spPr/>
      <dgm:t>
        <a:bodyPr/>
        <a:lstStyle/>
        <a:p>
          <a:pPr algn="l">
            <a:buFont typeface="Arial" panose="020B0604020202020204" pitchFamily="34" charset="0"/>
            <a:buChar char="•"/>
          </a:pPr>
          <a:endParaRPr lang="nb-NO" sz="1400" b="0" dirty="0">
            <a:solidFill>
              <a:schemeClr val="bg1"/>
            </a:solidFill>
            <a:latin typeface="Georgia" panose="02040502050405020303" pitchFamily="18" charset="0"/>
          </a:endParaRPr>
        </a:p>
      </dgm:t>
    </dgm:pt>
    <dgm:pt modelId="{48112385-AAC2-475F-8171-4AB5D74CFCC9}" type="parTrans" cxnId="{BB285F83-9B5C-470E-B4A9-DC0768600FAF}">
      <dgm:prSet/>
      <dgm:spPr/>
      <dgm:t>
        <a:bodyPr/>
        <a:lstStyle/>
        <a:p>
          <a:endParaRPr lang="nb-NO"/>
        </a:p>
      </dgm:t>
    </dgm:pt>
    <dgm:pt modelId="{CB232A72-ECFB-4382-9CCA-A1A146E0E5B8}" type="sibTrans" cxnId="{BB285F83-9B5C-470E-B4A9-DC0768600FAF}">
      <dgm:prSet/>
      <dgm:spPr/>
      <dgm:t>
        <a:bodyPr/>
        <a:lstStyle/>
        <a:p>
          <a:endParaRPr lang="nb-NO"/>
        </a:p>
      </dgm:t>
    </dgm:pt>
    <dgm:pt modelId="{E23B4B80-BF68-4C51-B593-1C911552DAC8}">
      <dgm:prSet custT="1"/>
      <dgm:spPr/>
      <dgm:t>
        <a:bodyPr/>
        <a:lstStyle/>
        <a:p>
          <a:pPr algn="l">
            <a:buFont typeface="Arial" panose="020B0604020202020204" pitchFamily="34" charset="0"/>
            <a:buChar char="•"/>
          </a:pPr>
          <a:endParaRPr lang="nb-NO" sz="1400" b="0" dirty="0">
            <a:solidFill>
              <a:schemeClr val="bg1"/>
            </a:solidFill>
            <a:latin typeface="Georgia" panose="02040502050405020303" pitchFamily="18" charset="0"/>
          </a:endParaRPr>
        </a:p>
      </dgm:t>
    </dgm:pt>
    <dgm:pt modelId="{11B19A1F-EDB2-4076-989A-3104AA47C9C9}" type="parTrans" cxnId="{F8338DB9-9670-4EC9-9D93-787390060B32}">
      <dgm:prSet/>
      <dgm:spPr/>
      <dgm:t>
        <a:bodyPr/>
        <a:lstStyle/>
        <a:p>
          <a:endParaRPr lang="nb-NO"/>
        </a:p>
      </dgm:t>
    </dgm:pt>
    <dgm:pt modelId="{7D4D048A-F4C7-4099-8A2F-BD4A1FD52B55}" type="sibTrans" cxnId="{F8338DB9-9670-4EC9-9D93-787390060B32}">
      <dgm:prSet/>
      <dgm:spPr/>
      <dgm:t>
        <a:bodyPr/>
        <a:lstStyle/>
        <a:p>
          <a:endParaRPr lang="nb-NO"/>
        </a:p>
      </dgm:t>
    </dgm:pt>
    <dgm:pt modelId="{CB0ABF42-39D9-4D6B-899F-2BB851F4A2C7}">
      <dgm:prSet phldrT="[Tekst]" custT="1"/>
      <dgm:spPr/>
      <dgm:t>
        <a:bodyPr/>
        <a:lstStyle/>
        <a:p>
          <a:pPr algn="l">
            <a:buFont typeface="Calibri" panose="020F0502020204030204" pitchFamily="34" charset="0"/>
            <a:buChar char="-"/>
          </a:pPr>
          <a:endParaRPr lang="nb-NO" sz="1400" b="0" dirty="0">
            <a:solidFill>
              <a:schemeClr val="tx1">
                <a:lumMod val="65000"/>
                <a:lumOff val="35000"/>
              </a:schemeClr>
            </a:solidFill>
            <a:latin typeface="Georgia" panose="02040502050405020303" pitchFamily="18" charset="0"/>
          </a:endParaRPr>
        </a:p>
      </dgm:t>
    </dgm:pt>
    <dgm:pt modelId="{DEB8ED89-629D-4443-AE36-3E58FAC62593}" type="parTrans" cxnId="{F10D1222-D55A-4617-B88B-B72AA708077B}">
      <dgm:prSet/>
      <dgm:spPr/>
      <dgm:t>
        <a:bodyPr/>
        <a:lstStyle/>
        <a:p>
          <a:endParaRPr lang="nb-NO"/>
        </a:p>
      </dgm:t>
    </dgm:pt>
    <dgm:pt modelId="{4B6B1452-FC1E-43C9-9AD0-891B4348FACD}" type="sibTrans" cxnId="{F10D1222-D55A-4617-B88B-B72AA708077B}">
      <dgm:prSet/>
      <dgm:spPr/>
      <dgm:t>
        <a:bodyPr/>
        <a:lstStyle/>
        <a:p>
          <a:endParaRPr lang="nb-NO"/>
        </a:p>
      </dgm:t>
    </dgm:pt>
    <dgm:pt modelId="{90FB790F-AA09-4232-87C1-0D39B3AE876C}">
      <dgm:prSet custT="1"/>
      <dgm:spPr/>
      <dgm:t>
        <a:bodyPr/>
        <a:lstStyle/>
        <a:p>
          <a:pPr algn="l">
            <a:buFont typeface="Arial" panose="020B0604020202020204" pitchFamily="34" charset="0"/>
            <a:buNone/>
          </a:pPr>
          <a:endParaRPr lang="nb-NO" sz="1400" b="0" dirty="0">
            <a:solidFill>
              <a:schemeClr val="bg1"/>
            </a:solidFill>
            <a:latin typeface="Georgia" panose="02040502050405020303" pitchFamily="18" charset="0"/>
          </a:endParaRPr>
        </a:p>
      </dgm:t>
    </dgm:pt>
    <dgm:pt modelId="{F6B67877-804C-4FD0-965B-D3C9EEF47EDD}" type="parTrans" cxnId="{0BA094D4-E682-4A7C-A0FD-13C9A03208C2}">
      <dgm:prSet/>
      <dgm:spPr/>
      <dgm:t>
        <a:bodyPr/>
        <a:lstStyle/>
        <a:p>
          <a:endParaRPr lang="nb-NO"/>
        </a:p>
      </dgm:t>
    </dgm:pt>
    <dgm:pt modelId="{3E86C971-90C6-4A05-9FA4-41F8D5944D7B}" type="sibTrans" cxnId="{0BA094D4-E682-4A7C-A0FD-13C9A03208C2}">
      <dgm:prSet/>
      <dgm:spPr/>
      <dgm:t>
        <a:bodyPr/>
        <a:lstStyle/>
        <a:p>
          <a:endParaRPr lang="nb-NO"/>
        </a:p>
      </dgm:t>
    </dgm:pt>
    <dgm:pt modelId="{C2E8F325-90D7-40A2-BA45-296CD00138BE}">
      <dgm:prSet custT="1"/>
      <dgm:spPr/>
      <dgm:t>
        <a:bodyPr/>
        <a:lstStyle/>
        <a:p>
          <a:pPr algn="l">
            <a:buFont typeface="Arial" panose="020B0604020202020204" pitchFamily="34" charset="0"/>
            <a:buNone/>
          </a:pPr>
          <a:endParaRPr lang="nb-NO" sz="1400" b="0" dirty="0">
            <a:solidFill>
              <a:schemeClr val="bg1"/>
            </a:solidFill>
            <a:latin typeface="Georgia" panose="02040502050405020303" pitchFamily="18" charset="0"/>
          </a:endParaRPr>
        </a:p>
        <a:p>
          <a:pPr algn="l">
            <a:buFont typeface="Arial" panose="020B0604020202020204" pitchFamily="34" charset="0"/>
            <a:buChar char="•"/>
          </a:pPr>
          <a:r>
            <a:rPr lang="nb-NO" sz="1400" dirty="0">
              <a:solidFill>
                <a:schemeClr val="bg1"/>
              </a:solidFill>
              <a:latin typeface="Georgia" pitchFamily="18" charset="0"/>
            </a:rPr>
            <a:t>Påse at idrettslaget driftes i samsvar med idrettslagets og overordnede </a:t>
          </a:r>
          <a:r>
            <a:rPr lang="nb-NO" sz="1400" dirty="0" err="1">
              <a:solidFill>
                <a:schemeClr val="bg1"/>
              </a:solidFill>
              <a:latin typeface="Georgia" pitchFamily="18" charset="0"/>
            </a:rPr>
            <a:t>org.ledd</a:t>
          </a:r>
          <a:r>
            <a:rPr lang="nb-NO" sz="1400" dirty="0">
              <a:solidFill>
                <a:schemeClr val="bg1"/>
              </a:solidFill>
              <a:latin typeface="Georgia" pitchFamily="18" charset="0"/>
            </a:rPr>
            <a:t> sitt regelverk</a:t>
          </a:r>
          <a:endParaRPr lang="nb-NO" sz="1400" b="0" dirty="0">
            <a:solidFill>
              <a:schemeClr val="bg1"/>
            </a:solidFill>
            <a:latin typeface="Georgia" panose="02040502050405020303" pitchFamily="18" charset="0"/>
          </a:endParaRPr>
        </a:p>
      </dgm:t>
    </dgm:pt>
    <dgm:pt modelId="{0FB65537-2AC3-4C40-97C0-3B67D663CE9A}" type="parTrans" cxnId="{C475EA0C-201E-4A9D-BE2E-99AB55EBB938}">
      <dgm:prSet/>
      <dgm:spPr/>
      <dgm:t>
        <a:bodyPr/>
        <a:lstStyle/>
        <a:p>
          <a:endParaRPr lang="nb-NO"/>
        </a:p>
      </dgm:t>
    </dgm:pt>
    <dgm:pt modelId="{3B9280A8-03CC-4B3C-8987-AA5BEAFA1BF5}" type="sibTrans" cxnId="{C475EA0C-201E-4A9D-BE2E-99AB55EBB938}">
      <dgm:prSet/>
      <dgm:spPr/>
      <dgm:t>
        <a:bodyPr/>
        <a:lstStyle/>
        <a:p>
          <a:endParaRPr lang="nb-NO"/>
        </a:p>
      </dgm:t>
    </dgm:pt>
    <dgm:pt modelId="{A1310F8A-8942-41F5-A76B-F4C23F4EBE3F}" type="pres">
      <dgm:prSet presAssocID="{0B2C9236-4D18-40AA-B7DF-4C2287F46E06}" presName="composite" presStyleCnt="0">
        <dgm:presLayoutVars>
          <dgm:chMax val="5"/>
          <dgm:dir/>
          <dgm:animLvl val="ctr"/>
          <dgm:resizeHandles val="exact"/>
        </dgm:presLayoutVars>
      </dgm:prSet>
      <dgm:spPr/>
    </dgm:pt>
    <dgm:pt modelId="{9330E3E0-5E65-451B-A4AC-4A8D64C10B1B}" type="pres">
      <dgm:prSet presAssocID="{0B2C9236-4D18-40AA-B7DF-4C2287F46E06}" presName="cycle" presStyleCnt="0"/>
      <dgm:spPr/>
    </dgm:pt>
    <dgm:pt modelId="{D51A17E3-C102-4296-9C9F-7C4062D853F9}" type="pres">
      <dgm:prSet presAssocID="{0B2C9236-4D18-40AA-B7DF-4C2287F46E06}" presName="centerShape" presStyleCnt="0"/>
      <dgm:spPr/>
    </dgm:pt>
    <dgm:pt modelId="{04BEF53E-4EDF-44ED-87A8-947E5B974ADC}" type="pres">
      <dgm:prSet presAssocID="{0B2C9236-4D18-40AA-B7DF-4C2287F46E06}" presName="connSite" presStyleLbl="node1" presStyleIdx="0" presStyleCnt="2"/>
      <dgm:spPr/>
    </dgm:pt>
    <dgm:pt modelId="{42D45B01-4C84-4221-B089-B29EFFC9E230}" type="pres">
      <dgm:prSet presAssocID="{0B2C9236-4D18-40AA-B7DF-4C2287F46E06}" presName="visible" presStyleLbl="node1" presStyleIdx="0" presStyleCnt="2" custLinFactNeighborX="-3107" custLinFactNeighborY="-2871"/>
      <dgm:spPr>
        <a:solidFill>
          <a:schemeClr val="accent3">
            <a:lumMod val="75000"/>
          </a:schemeClr>
        </a:solidFill>
      </dgm:spPr>
    </dgm:pt>
    <dgm:pt modelId="{5361101D-A414-4C84-BD8A-E76CA62287A0}" type="pres">
      <dgm:prSet presAssocID="{0649A321-B560-4F3A-B173-1C5FDDEF1216}" presName="Name25" presStyleLbl="parChTrans1D1" presStyleIdx="0" presStyleCnt="1"/>
      <dgm:spPr/>
    </dgm:pt>
    <dgm:pt modelId="{B1D078C0-D7CB-41A4-B45B-E2E3C577A888}" type="pres">
      <dgm:prSet presAssocID="{95A198F2-B09A-43E1-880E-8EF55C074B31}" presName="node" presStyleCnt="0"/>
      <dgm:spPr/>
    </dgm:pt>
    <dgm:pt modelId="{3B417964-3B06-42D4-94A1-1C7573924F59}" type="pres">
      <dgm:prSet presAssocID="{95A198F2-B09A-43E1-880E-8EF55C074B31}" presName="parentNode" presStyleLbl="node1" presStyleIdx="1" presStyleCnt="2" custScaleX="73847" custScaleY="64294" custLinFactNeighborX="-25666" custLinFactNeighborY="-3295">
        <dgm:presLayoutVars>
          <dgm:chMax val="1"/>
          <dgm:bulletEnabled val="1"/>
        </dgm:presLayoutVars>
      </dgm:prSet>
      <dgm:spPr/>
    </dgm:pt>
    <dgm:pt modelId="{CB5AF1A5-F980-4CFA-B6E8-3973EB4F0743}" type="pres">
      <dgm:prSet presAssocID="{95A198F2-B09A-43E1-880E-8EF55C074B31}" presName="childNode" presStyleLbl="revTx" presStyleIdx="0" presStyleCnt="1">
        <dgm:presLayoutVars>
          <dgm:bulletEnabled val="1"/>
        </dgm:presLayoutVars>
      </dgm:prSet>
      <dgm:spPr/>
    </dgm:pt>
  </dgm:ptLst>
  <dgm:cxnLst>
    <dgm:cxn modelId="{7C330804-573D-48A5-8DBB-5724CE3B19AC}" srcId="{95A198F2-B09A-43E1-880E-8EF55C074B31}" destId="{8504D9D1-A791-4E49-879A-94208E56BDB4}" srcOrd="16" destOrd="0" parTransId="{9BCF8D0F-FD58-4DB4-9827-117C0172217F}" sibTransId="{247F1642-B5B4-42BA-854B-C5815BE26471}"/>
    <dgm:cxn modelId="{C475EA0C-201E-4A9D-BE2E-99AB55EBB938}" srcId="{95A198F2-B09A-43E1-880E-8EF55C074B31}" destId="{C2E8F325-90D7-40A2-BA45-296CD00138BE}" srcOrd="7" destOrd="0" parTransId="{0FB65537-2AC3-4C40-97C0-3B67D663CE9A}" sibTransId="{3B9280A8-03CC-4B3C-8987-AA5BEAFA1BF5}"/>
    <dgm:cxn modelId="{C485DD10-AABB-48D6-A2D2-30338050407F}" type="presOf" srcId="{53553768-E658-41ED-9A79-091966FB70E7}" destId="{CB5AF1A5-F980-4CFA-B6E8-3973EB4F0743}" srcOrd="0" destOrd="15" presId="urn:microsoft.com/office/officeart/2005/8/layout/radial2"/>
    <dgm:cxn modelId="{F10D1222-D55A-4617-B88B-B72AA708077B}" srcId="{95A198F2-B09A-43E1-880E-8EF55C074B31}" destId="{CB0ABF42-39D9-4D6B-899F-2BB851F4A2C7}" srcOrd="14" destOrd="0" parTransId="{DEB8ED89-629D-4443-AE36-3E58FAC62593}" sibTransId="{4B6B1452-FC1E-43C9-9AD0-891B4348FACD}"/>
    <dgm:cxn modelId="{3F4EBC29-26B0-4D0B-913A-D4B029465AA5}" srcId="{95A198F2-B09A-43E1-880E-8EF55C074B31}" destId="{B977E994-E4AD-437B-B7AD-AD970EB8EB88}" srcOrd="13" destOrd="0" parTransId="{CA870BD7-BEE6-441D-B834-10E63A2641F9}" sibTransId="{F48BEC10-3438-492B-B1B2-8F256BC37342}"/>
    <dgm:cxn modelId="{38970B38-D127-47CD-89CC-79C287A1FCAD}" type="presOf" srcId="{D815C363-0D88-4A79-970F-324E2F5DC4BD}" destId="{CB5AF1A5-F980-4CFA-B6E8-3973EB4F0743}" srcOrd="0" destOrd="3" presId="urn:microsoft.com/office/officeart/2005/8/layout/radial2"/>
    <dgm:cxn modelId="{5DDFDF3D-7590-4A42-934C-62854AFA2D84}" srcId="{95A198F2-B09A-43E1-880E-8EF55C074B31}" destId="{19EFBDDA-95D0-4456-AE88-5EBD4B6B76BA}" srcOrd="10" destOrd="0" parTransId="{30C3D02E-F11D-491B-B083-8BE45E17C790}" sibTransId="{E69F1D33-DD49-4AFB-AEA1-B5A511A562A3}"/>
    <dgm:cxn modelId="{4466833E-5C63-42F8-914A-4100A973E672}" type="presOf" srcId="{F428CD47-335B-4BB0-AC8B-AB998125DFE3}" destId="{CB5AF1A5-F980-4CFA-B6E8-3973EB4F0743}" srcOrd="0" destOrd="17" presId="urn:microsoft.com/office/officeart/2005/8/layout/radial2"/>
    <dgm:cxn modelId="{9CD5F45D-4CB3-4381-AD5A-AC7CF8BC97D7}" type="presOf" srcId="{0B2C9236-4D18-40AA-B7DF-4C2287F46E06}" destId="{A1310F8A-8942-41F5-A76B-F4C23F4EBE3F}" srcOrd="0" destOrd="0" presId="urn:microsoft.com/office/officeart/2005/8/layout/radial2"/>
    <dgm:cxn modelId="{B5A71564-1CA2-435D-83ED-0486EAEA6D45}" srcId="{95A198F2-B09A-43E1-880E-8EF55C074B31}" destId="{40B3CFCD-9907-4D90-82AE-7847D828B67B}" srcOrd="18" destOrd="0" parTransId="{6307D827-3004-4137-8A8E-6755777ECFCF}" sibTransId="{3D85B4A0-5458-4B00-820E-1DB562874EEF}"/>
    <dgm:cxn modelId="{EBCFAB64-C63F-4532-875A-AE0A979DA9E4}" srcId="{95A198F2-B09A-43E1-880E-8EF55C074B31}" destId="{E5DEF83E-BFC3-47BB-BB4C-D1D76876BA90}" srcOrd="12" destOrd="0" parTransId="{49E49D0C-7573-416C-896D-94357E0069BE}" sibTransId="{48070076-B3E6-4460-BAAC-0CE3FB412515}"/>
    <dgm:cxn modelId="{C2DE9367-F75D-4C3B-87D8-51AA6B24C645}" type="presOf" srcId="{35A3FD3D-9269-419A-AC07-35C6C52DCA05}" destId="{CB5AF1A5-F980-4CFA-B6E8-3973EB4F0743}" srcOrd="0" destOrd="0" presId="urn:microsoft.com/office/officeart/2005/8/layout/radial2"/>
    <dgm:cxn modelId="{05C1496D-92BB-4114-97E1-C7EC98412AB4}" type="presOf" srcId="{C2E8F325-90D7-40A2-BA45-296CD00138BE}" destId="{CB5AF1A5-F980-4CFA-B6E8-3973EB4F0743}" srcOrd="0" destOrd="7" presId="urn:microsoft.com/office/officeart/2005/8/layout/radial2"/>
    <dgm:cxn modelId="{5D8CFE6D-0A6A-431C-B0A0-42531A89030B}" type="presOf" srcId="{F2E13356-4BB2-41B4-84B8-FC081ACDCDC5}" destId="{CB5AF1A5-F980-4CFA-B6E8-3973EB4F0743}" srcOrd="0" destOrd="1" presId="urn:microsoft.com/office/officeart/2005/8/layout/radial2"/>
    <dgm:cxn modelId="{BBB85F4F-AAAC-4DAD-B153-A9B0015106C6}" srcId="{95A198F2-B09A-43E1-880E-8EF55C074B31}" destId="{3856CA34-C49F-4734-99AB-ECDE062DBCF3}" srcOrd="6" destOrd="0" parTransId="{17E33A60-A003-4B86-BA3C-3203567E0E01}" sibTransId="{795C985C-556C-4CA1-80DC-FA68E2433493}"/>
    <dgm:cxn modelId="{F7C28171-95F3-4267-88B5-F6A686D13636}" type="presOf" srcId="{94AAD5CA-5177-43F1-97BC-E75EC7A4F3C5}" destId="{CB5AF1A5-F980-4CFA-B6E8-3973EB4F0743}" srcOrd="0" destOrd="11" presId="urn:microsoft.com/office/officeart/2005/8/layout/radial2"/>
    <dgm:cxn modelId="{C904F372-5E44-472C-9FA4-DA2C51A3DBBB}" type="presOf" srcId="{76A9F0F1-614B-444D-A352-CB237C9E72F4}" destId="{CB5AF1A5-F980-4CFA-B6E8-3973EB4F0743}" srcOrd="0" destOrd="4" presId="urn:microsoft.com/office/officeart/2005/8/layout/radial2"/>
    <dgm:cxn modelId="{1C6C3A73-3E9E-4D2D-B07E-28913045EBE0}" type="presOf" srcId="{6F0D8FA6-7A89-46AF-852D-3E5586FB3CC6}" destId="{CB5AF1A5-F980-4CFA-B6E8-3973EB4F0743}" srcOrd="0" destOrd="19" presId="urn:microsoft.com/office/officeart/2005/8/layout/radial2"/>
    <dgm:cxn modelId="{FAFF8975-E196-434F-AC4D-D1A24F572A9D}" srcId="{95A198F2-B09A-43E1-880E-8EF55C074B31}" destId="{94AAD5CA-5177-43F1-97BC-E75EC7A4F3C5}" srcOrd="11" destOrd="0" parTransId="{D164EDAC-D3C3-4DE7-8633-746263417BB4}" sibTransId="{0EEE88E5-DD5F-4DF6-90B7-AA97B00DDCAD}"/>
    <dgm:cxn modelId="{827E2676-27D8-4502-B5C0-A78CF5D41A23}" srcId="{95A198F2-B09A-43E1-880E-8EF55C074B31}" destId="{53553768-E658-41ED-9A79-091966FB70E7}" srcOrd="15" destOrd="0" parTransId="{35ACF16B-6725-4880-A0C9-E5E8C0E85032}" sibTransId="{642B6BC5-2D67-4522-AAFF-19D307E6BB28}"/>
    <dgm:cxn modelId="{15CBA378-0875-4D52-8AFD-A973613A60E2}" srcId="{0B2C9236-4D18-40AA-B7DF-4C2287F46E06}" destId="{95A198F2-B09A-43E1-880E-8EF55C074B31}" srcOrd="0" destOrd="0" parTransId="{0649A321-B560-4F3A-B173-1C5FDDEF1216}" sibTransId="{6749780E-7C62-4F9B-920E-0F221BC38EE3}"/>
    <dgm:cxn modelId="{92D5DA59-9506-4BA5-AEDA-61A0F8FAA384}" type="presOf" srcId="{90FB790F-AA09-4232-87C1-0D39B3AE876C}" destId="{CB5AF1A5-F980-4CFA-B6E8-3973EB4F0743}" srcOrd="0" destOrd="8" presId="urn:microsoft.com/office/officeart/2005/8/layout/radial2"/>
    <dgm:cxn modelId="{FC7E207D-04AB-42B4-81D1-FDF94EA09F2C}" type="presOf" srcId="{3856CA34-C49F-4734-99AB-ECDE062DBCF3}" destId="{CB5AF1A5-F980-4CFA-B6E8-3973EB4F0743}" srcOrd="0" destOrd="6" presId="urn:microsoft.com/office/officeart/2005/8/layout/radial2"/>
    <dgm:cxn modelId="{8DA26A81-C62E-40E5-A517-CC34C3CA052A}" type="presOf" srcId="{E5DEF83E-BFC3-47BB-BB4C-D1D76876BA90}" destId="{CB5AF1A5-F980-4CFA-B6E8-3973EB4F0743}" srcOrd="0" destOrd="12" presId="urn:microsoft.com/office/officeart/2005/8/layout/radial2"/>
    <dgm:cxn modelId="{BB285F83-9B5C-470E-B4A9-DC0768600FAF}" srcId="{95A198F2-B09A-43E1-880E-8EF55C074B31}" destId="{76A9F0F1-614B-444D-A352-CB237C9E72F4}" srcOrd="4" destOrd="0" parTransId="{48112385-AAC2-475F-8171-4AB5D74CFCC9}" sibTransId="{CB232A72-ECFB-4382-9CCA-A1A146E0E5B8}"/>
    <dgm:cxn modelId="{534C958D-5089-4400-A8C2-9CA47B88F95B}" type="presOf" srcId="{40B3CFCD-9907-4D90-82AE-7847D828B67B}" destId="{CB5AF1A5-F980-4CFA-B6E8-3973EB4F0743}" srcOrd="0" destOrd="18" presId="urn:microsoft.com/office/officeart/2005/8/layout/radial2"/>
    <dgm:cxn modelId="{B898A4AB-8903-4611-AB22-5D1BBBB775D9}" srcId="{95A198F2-B09A-43E1-880E-8EF55C074B31}" destId="{D815C363-0D88-4A79-970F-324E2F5DC4BD}" srcOrd="3" destOrd="0" parTransId="{54F3AC36-C89A-4EDE-821D-096CE175026E}" sibTransId="{564E0AA2-AFBC-47CB-8C81-63BD70529943}"/>
    <dgm:cxn modelId="{CACBE4AC-DCAF-475C-A9A5-723E3E4961D6}" srcId="{95A198F2-B09A-43E1-880E-8EF55C074B31}" destId="{35A3FD3D-9269-419A-AC07-35C6C52DCA05}" srcOrd="0" destOrd="0" parTransId="{53489853-787D-48E7-A222-E284B86F8036}" sibTransId="{161B6555-2FE5-482E-8936-38441ADC6382}"/>
    <dgm:cxn modelId="{2984F3AF-BD46-4B94-80FE-EA30C5B39E25}" type="presOf" srcId="{E23B4B80-BF68-4C51-B593-1C911552DAC8}" destId="{CB5AF1A5-F980-4CFA-B6E8-3973EB4F0743}" srcOrd="0" destOrd="5" presId="urn:microsoft.com/office/officeart/2005/8/layout/radial2"/>
    <dgm:cxn modelId="{F1826BB0-23DA-4341-A658-2F2E3D995FC0}" type="presOf" srcId="{CB36D9B7-6561-4995-A0EA-5A6D4350AC7A}" destId="{CB5AF1A5-F980-4CFA-B6E8-3973EB4F0743}" srcOrd="0" destOrd="2" presId="urn:microsoft.com/office/officeart/2005/8/layout/radial2"/>
    <dgm:cxn modelId="{F8338DB9-9670-4EC9-9D93-787390060B32}" srcId="{95A198F2-B09A-43E1-880E-8EF55C074B31}" destId="{E23B4B80-BF68-4C51-B593-1C911552DAC8}" srcOrd="5" destOrd="0" parTransId="{11B19A1F-EDB2-4076-989A-3104AA47C9C9}" sibTransId="{7D4D048A-F4C7-4099-8A2F-BD4A1FD52B55}"/>
    <dgm:cxn modelId="{EBE615C2-168E-4C1C-9374-F3B0382E4F9F}" type="presOf" srcId="{71A098E5-BAFD-49E0-AB6B-2799869775C6}" destId="{CB5AF1A5-F980-4CFA-B6E8-3973EB4F0743}" srcOrd="0" destOrd="9" presId="urn:microsoft.com/office/officeart/2005/8/layout/radial2"/>
    <dgm:cxn modelId="{4289DBCA-81D6-440C-A179-A77E0B17FCB1}" srcId="{95A198F2-B09A-43E1-880E-8EF55C074B31}" destId="{F428CD47-335B-4BB0-AC8B-AB998125DFE3}" srcOrd="17" destOrd="0" parTransId="{1FCAFD79-ACDC-439D-AF6A-7C9A894D79BC}" sibTransId="{0AF4F7AB-7B30-4F1F-8185-FDEF11BEE867}"/>
    <dgm:cxn modelId="{0BA094D4-E682-4A7C-A0FD-13C9A03208C2}" srcId="{95A198F2-B09A-43E1-880E-8EF55C074B31}" destId="{90FB790F-AA09-4232-87C1-0D39B3AE876C}" srcOrd="8" destOrd="0" parTransId="{F6B67877-804C-4FD0-965B-D3C9EEF47EDD}" sibTransId="{3E86C971-90C6-4A05-9FA4-41F8D5944D7B}"/>
    <dgm:cxn modelId="{7E7622E0-0D22-4C3F-9609-46F9AAF8B27B}" type="presOf" srcId="{19EFBDDA-95D0-4456-AE88-5EBD4B6B76BA}" destId="{CB5AF1A5-F980-4CFA-B6E8-3973EB4F0743}" srcOrd="0" destOrd="10" presId="urn:microsoft.com/office/officeart/2005/8/layout/radial2"/>
    <dgm:cxn modelId="{004B05E4-0CC7-495A-9E48-C96FBA218967}" srcId="{95A198F2-B09A-43E1-880E-8EF55C074B31}" destId="{CB36D9B7-6561-4995-A0EA-5A6D4350AC7A}" srcOrd="2" destOrd="0" parTransId="{E0D4C98B-5EC6-44DF-A441-9FAD83E5B05C}" sibTransId="{93526796-72A0-4AC0-93BB-77F6A2AC93CD}"/>
    <dgm:cxn modelId="{7C9515E4-FE5E-4F93-B5E8-EA365194A12E}" srcId="{95A198F2-B09A-43E1-880E-8EF55C074B31}" destId="{6F0D8FA6-7A89-46AF-852D-3E5586FB3CC6}" srcOrd="19" destOrd="0" parTransId="{09996EA9-B6ED-4489-9D4A-4C0166BAFF7B}" sibTransId="{1751B772-F696-4BFE-9D64-FDC24F7C5685}"/>
    <dgm:cxn modelId="{5816CCE4-4981-4FE8-8910-7C59F1558587}" type="presOf" srcId="{0649A321-B560-4F3A-B173-1C5FDDEF1216}" destId="{5361101D-A414-4C84-BD8A-E76CA62287A0}" srcOrd="0" destOrd="0" presId="urn:microsoft.com/office/officeart/2005/8/layout/radial2"/>
    <dgm:cxn modelId="{F83902EA-FCC6-466F-9FE0-36743EA58CA2}" type="presOf" srcId="{CB0ABF42-39D9-4D6B-899F-2BB851F4A2C7}" destId="{CB5AF1A5-F980-4CFA-B6E8-3973EB4F0743}" srcOrd="0" destOrd="14" presId="urn:microsoft.com/office/officeart/2005/8/layout/radial2"/>
    <dgm:cxn modelId="{19E760ED-04C6-4936-BC8B-A8BB7E653455}" srcId="{95A198F2-B09A-43E1-880E-8EF55C074B31}" destId="{F2E13356-4BB2-41B4-84B8-FC081ACDCDC5}" srcOrd="1" destOrd="0" parTransId="{BAF74BC2-1BB5-4A57-B2D9-1F229E3D5A54}" sibTransId="{4DA41CF3-A0FA-4D50-A615-C62E2D792A90}"/>
    <dgm:cxn modelId="{738F7DF3-87CA-461D-B746-EFC340C03E1D}" srcId="{95A198F2-B09A-43E1-880E-8EF55C074B31}" destId="{71A098E5-BAFD-49E0-AB6B-2799869775C6}" srcOrd="9" destOrd="0" parTransId="{727881C8-31E8-4DF7-986E-F0B634703C99}" sibTransId="{32A03BD9-846E-4DAA-8E5A-27217EE01968}"/>
    <dgm:cxn modelId="{1B51EFF6-F041-4097-A58F-DE5B71E1264D}" type="presOf" srcId="{8504D9D1-A791-4E49-879A-94208E56BDB4}" destId="{CB5AF1A5-F980-4CFA-B6E8-3973EB4F0743}" srcOrd="0" destOrd="16" presId="urn:microsoft.com/office/officeart/2005/8/layout/radial2"/>
    <dgm:cxn modelId="{D8F960F9-0183-4D52-9420-C4F50B55E5DB}" type="presOf" srcId="{B977E994-E4AD-437B-B7AD-AD970EB8EB88}" destId="{CB5AF1A5-F980-4CFA-B6E8-3973EB4F0743}" srcOrd="0" destOrd="13" presId="urn:microsoft.com/office/officeart/2005/8/layout/radial2"/>
    <dgm:cxn modelId="{7B0D98FE-12FC-49A7-9BB4-FA62104DBD37}" type="presOf" srcId="{95A198F2-B09A-43E1-880E-8EF55C074B31}" destId="{3B417964-3B06-42D4-94A1-1C7573924F59}" srcOrd="0" destOrd="0" presId="urn:microsoft.com/office/officeart/2005/8/layout/radial2"/>
    <dgm:cxn modelId="{CEC7E9D5-698B-42C5-834E-17635F803111}" type="presParOf" srcId="{A1310F8A-8942-41F5-A76B-F4C23F4EBE3F}" destId="{9330E3E0-5E65-451B-A4AC-4A8D64C10B1B}" srcOrd="0" destOrd="0" presId="urn:microsoft.com/office/officeart/2005/8/layout/radial2"/>
    <dgm:cxn modelId="{527C3024-DE30-4759-A95E-7C0CBA9B3553}" type="presParOf" srcId="{9330E3E0-5E65-451B-A4AC-4A8D64C10B1B}" destId="{D51A17E3-C102-4296-9C9F-7C4062D853F9}" srcOrd="0" destOrd="0" presId="urn:microsoft.com/office/officeart/2005/8/layout/radial2"/>
    <dgm:cxn modelId="{7563509D-67A4-471E-8932-1B08843114CD}" type="presParOf" srcId="{D51A17E3-C102-4296-9C9F-7C4062D853F9}" destId="{04BEF53E-4EDF-44ED-87A8-947E5B974ADC}" srcOrd="0" destOrd="0" presId="urn:microsoft.com/office/officeart/2005/8/layout/radial2"/>
    <dgm:cxn modelId="{7526D066-99C8-43F4-A16C-E9EEDAF1408C}" type="presParOf" srcId="{D51A17E3-C102-4296-9C9F-7C4062D853F9}" destId="{42D45B01-4C84-4221-B089-B29EFFC9E230}" srcOrd="1" destOrd="0" presId="urn:microsoft.com/office/officeart/2005/8/layout/radial2"/>
    <dgm:cxn modelId="{C638ECE0-4479-4F49-8873-6D48E64D25EC}" type="presParOf" srcId="{9330E3E0-5E65-451B-A4AC-4A8D64C10B1B}" destId="{5361101D-A414-4C84-BD8A-E76CA62287A0}" srcOrd="1" destOrd="0" presId="urn:microsoft.com/office/officeart/2005/8/layout/radial2"/>
    <dgm:cxn modelId="{06AD4F21-F6FA-4649-AE3E-EC2093CD3DBA}" type="presParOf" srcId="{9330E3E0-5E65-451B-A4AC-4A8D64C10B1B}" destId="{B1D078C0-D7CB-41A4-B45B-E2E3C577A888}" srcOrd="2" destOrd="0" presId="urn:microsoft.com/office/officeart/2005/8/layout/radial2"/>
    <dgm:cxn modelId="{44149562-925E-47E2-8570-1BEB4938C019}" type="presParOf" srcId="{B1D078C0-D7CB-41A4-B45B-E2E3C577A888}" destId="{3B417964-3B06-42D4-94A1-1C7573924F59}" srcOrd="0" destOrd="0" presId="urn:microsoft.com/office/officeart/2005/8/layout/radial2"/>
    <dgm:cxn modelId="{9BAE30C0-E7E0-46D3-8D8D-6B8EFFB4BC28}" type="presParOf" srcId="{B1D078C0-D7CB-41A4-B45B-E2E3C577A888}" destId="{CB5AF1A5-F980-4CFA-B6E8-3973EB4F0743}"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17A859-9804-4988-B63E-361A6D095F9F}"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nb-NO"/>
        </a:p>
      </dgm:t>
    </dgm:pt>
    <dgm:pt modelId="{9899D752-EF98-4961-B79A-5152B4B56E91}">
      <dgm:prSet phldrT="[Tekst]"/>
      <dgm:spPr/>
      <dgm:t>
        <a:bodyPr/>
        <a:lstStyle/>
        <a:p>
          <a:r>
            <a:rPr lang="nb-NO" dirty="0"/>
            <a:t>Verdier</a:t>
          </a:r>
        </a:p>
      </dgm:t>
    </dgm:pt>
    <dgm:pt modelId="{4B13366E-4B3C-40C1-B60E-897E7C5E8270}" type="parTrans" cxnId="{EC001B9D-6AC2-40AC-8A4F-F2DC772B3C3F}">
      <dgm:prSet/>
      <dgm:spPr/>
      <dgm:t>
        <a:bodyPr/>
        <a:lstStyle/>
        <a:p>
          <a:endParaRPr lang="nb-NO"/>
        </a:p>
      </dgm:t>
    </dgm:pt>
    <dgm:pt modelId="{B0F877C6-46AB-45BF-9602-0E4ED07885BC}" type="sibTrans" cxnId="{EC001B9D-6AC2-40AC-8A4F-F2DC772B3C3F}">
      <dgm:prSet/>
      <dgm:spPr/>
      <dgm:t>
        <a:bodyPr/>
        <a:lstStyle/>
        <a:p>
          <a:endParaRPr lang="nb-NO"/>
        </a:p>
      </dgm:t>
    </dgm:pt>
    <dgm:pt modelId="{D44C67BD-4885-47AE-95AE-BD85F3638F9B}">
      <dgm:prSet phldrT="[Tekst]"/>
      <dgm:spPr/>
      <dgm:t>
        <a:bodyPr/>
        <a:lstStyle/>
        <a:p>
          <a:r>
            <a:rPr lang="nb-NO" dirty="0"/>
            <a:t>Holdninger</a:t>
          </a:r>
        </a:p>
      </dgm:t>
    </dgm:pt>
    <dgm:pt modelId="{ABE17D19-89E6-490B-BCA0-E36F301302A1}" type="parTrans" cxnId="{B6472B8E-CADC-4269-B4CB-171B53BF71AC}">
      <dgm:prSet/>
      <dgm:spPr/>
      <dgm:t>
        <a:bodyPr/>
        <a:lstStyle/>
        <a:p>
          <a:endParaRPr lang="nb-NO"/>
        </a:p>
      </dgm:t>
    </dgm:pt>
    <dgm:pt modelId="{A70B1204-E035-4909-B777-2DB33BE83234}" type="sibTrans" cxnId="{B6472B8E-CADC-4269-B4CB-171B53BF71AC}">
      <dgm:prSet/>
      <dgm:spPr/>
      <dgm:t>
        <a:bodyPr/>
        <a:lstStyle/>
        <a:p>
          <a:endParaRPr lang="nb-NO"/>
        </a:p>
      </dgm:t>
    </dgm:pt>
    <dgm:pt modelId="{C71A81ED-8C82-48E2-8D6E-46A7BB09AFF3}">
      <dgm:prSet phldrT="[Tekst]"/>
      <dgm:spPr/>
      <dgm:t>
        <a:bodyPr/>
        <a:lstStyle/>
        <a:p>
          <a:r>
            <a:rPr lang="nb-NO" dirty="0"/>
            <a:t>Kultur</a:t>
          </a:r>
        </a:p>
      </dgm:t>
    </dgm:pt>
    <dgm:pt modelId="{25BEF825-5CB8-4FA5-9E7E-3C78142A0641}" type="parTrans" cxnId="{2393C416-6A94-4077-BD41-E0BCC82BDF4A}">
      <dgm:prSet/>
      <dgm:spPr/>
      <dgm:t>
        <a:bodyPr/>
        <a:lstStyle/>
        <a:p>
          <a:endParaRPr lang="nb-NO"/>
        </a:p>
      </dgm:t>
    </dgm:pt>
    <dgm:pt modelId="{8F6E92FF-E90E-42BB-9E0F-A1EE0B41A702}" type="sibTrans" cxnId="{2393C416-6A94-4077-BD41-E0BCC82BDF4A}">
      <dgm:prSet/>
      <dgm:spPr/>
      <dgm:t>
        <a:bodyPr/>
        <a:lstStyle/>
        <a:p>
          <a:endParaRPr lang="nb-NO"/>
        </a:p>
      </dgm:t>
    </dgm:pt>
    <dgm:pt modelId="{21929C9D-F9BF-4C43-B810-7C787B78F5DF}">
      <dgm:prSet phldrT="[Tekst]"/>
      <dgm:spPr/>
      <dgm:t>
        <a:bodyPr/>
        <a:lstStyle/>
        <a:p>
          <a:r>
            <a:rPr lang="nb-NO" dirty="0"/>
            <a:t>Omdømme</a:t>
          </a:r>
        </a:p>
      </dgm:t>
    </dgm:pt>
    <dgm:pt modelId="{3235633D-3648-43E1-8181-D5AFEFBB4940}" type="parTrans" cxnId="{16C3D6A5-2564-4A66-BA91-944908F5C92B}">
      <dgm:prSet/>
      <dgm:spPr/>
      <dgm:t>
        <a:bodyPr/>
        <a:lstStyle/>
        <a:p>
          <a:endParaRPr lang="nb-NO"/>
        </a:p>
      </dgm:t>
    </dgm:pt>
    <dgm:pt modelId="{53DB6982-44DD-4628-A20B-EC1B81E831DA}" type="sibTrans" cxnId="{16C3D6A5-2564-4A66-BA91-944908F5C92B}">
      <dgm:prSet/>
      <dgm:spPr/>
      <dgm:t>
        <a:bodyPr/>
        <a:lstStyle/>
        <a:p>
          <a:endParaRPr lang="nb-NO"/>
        </a:p>
      </dgm:t>
    </dgm:pt>
    <dgm:pt modelId="{83B1FA91-AD84-4128-9AB9-CAFD6876793D}">
      <dgm:prSet phldrT="[Tekst]"/>
      <dgm:spPr/>
      <dgm:t>
        <a:bodyPr/>
        <a:lstStyle/>
        <a:p>
          <a:r>
            <a:rPr lang="nb-NO" dirty="0"/>
            <a:t>Adferd</a:t>
          </a:r>
        </a:p>
      </dgm:t>
    </dgm:pt>
    <dgm:pt modelId="{8C7189DC-AE0F-48CE-BD53-AB9248AF482C}" type="parTrans" cxnId="{18D7BBCC-45C0-4DB6-A247-7997419C4D8C}">
      <dgm:prSet/>
      <dgm:spPr/>
      <dgm:t>
        <a:bodyPr/>
        <a:lstStyle/>
        <a:p>
          <a:endParaRPr lang="nb-NO"/>
        </a:p>
      </dgm:t>
    </dgm:pt>
    <dgm:pt modelId="{25535876-8DA4-4F71-A6A8-3E09A8F97CA0}" type="sibTrans" cxnId="{18D7BBCC-45C0-4DB6-A247-7997419C4D8C}">
      <dgm:prSet/>
      <dgm:spPr/>
      <dgm:t>
        <a:bodyPr/>
        <a:lstStyle/>
        <a:p>
          <a:endParaRPr lang="nb-NO"/>
        </a:p>
      </dgm:t>
    </dgm:pt>
    <dgm:pt modelId="{DA3D3FCE-8F64-4DC0-A25F-0109E00582AC}" type="pres">
      <dgm:prSet presAssocID="{CF17A859-9804-4988-B63E-361A6D095F9F}" presName="Name0" presStyleCnt="0">
        <dgm:presLayoutVars>
          <dgm:chMax val="1"/>
          <dgm:dir/>
          <dgm:animLvl val="ctr"/>
          <dgm:resizeHandles val="exact"/>
        </dgm:presLayoutVars>
      </dgm:prSet>
      <dgm:spPr/>
    </dgm:pt>
    <dgm:pt modelId="{38B3C630-25DB-4345-B309-68F2BA03CD7A}" type="pres">
      <dgm:prSet presAssocID="{9899D752-EF98-4961-B79A-5152B4B56E91}" presName="centerShape" presStyleLbl="node0" presStyleIdx="0" presStyleCnt="1"/>
      <dgm:spPr/>
    </dgm:pt>
    <dgm:pt modelId="{4AE761B8-14BF-4482-A9DD-E548D7FCC34B}" type="pres">
      <dgm:prSet presAssocID="{D44C67BD-4885-47AE-95AE-BD85F3638F9B}" presName="node" presStyleLbl="node1" presStyleIdx="0" presStyleCnt="4">
        <dgm:presLayoutVars>
          <dgm:bulletEnabled val="1"/>
        </dgm:presLayoutVars>
      </dgm:prSet>
      <dgm:spPr/>
    </dgm:pt>
    <dgm:pt modelId="{58C04390-9865-4BC8-9FB8-1DB07C5632E1}" type="pres">
      <dgm:prSet presAssocID="{D44C67BD-4885-47AE-95AE-BD85F3638F9B}" presName="dummy" presStyleCnt="0"/>
      <dgm:spPr/>
    </dgm:pt>
    <dgm:pt modelId="{7675DA2D-FC26-4CED-8921-753483193917}" type="pres">
      <dgm:prSet presAssocID="{A70B1204-E035-4909-B777-2DB33BE83234}" presName="sibTrans" presStyleLbl="sibTrans2D1" presStyleIdx="0" presStyleCnt="4"/>
      <dgm:spPr/>
    </dgm:pt>
    <dgm:pt modelId="{CC687B9C-3328-4406-B1B2-47AD13B171C7}" type="pres">
      <dgm:prSet presAssocID="{C71A81ED-8C82-48E2-8D6E-46A7BB09AFF3}" presName="node" presStyleLbl="node1" presStyleIdx="1" presStyleCnt="4">
        <dgm:presLayoutVars>
          <dgm:bulletEnabled val="1"/>
        </dgm:presLayoutVars>
      </dgm:prSet>
      <dgm:spPr/>
    </dgm:pt>
    <dgm:pt modelId="{046CFDF8-0260-425B-9A92-87195401E32A}" type="pres">
      <dgm:prSet presAssocID="{C71A81ED-8C82-48E2-8D6E-46A7BB09AFF3}" presName="dummy" presStyleCnt="0"/>
      <dgm:spPr/>
    </dgm:pt>
    <dgm:pt modelId="{7021EDAF-4036-4E95-AF6B-2FFE577508D7}" type="pres">
      <dgm:prSet presAssocID="{8F6E92FF-E90E-42BB-9E0F-A1EE0B41A702}" presName="sibTrans" presStyleLbl="sibTrans2D1" presStyleIdx="1" presStyleCnt="4"/>
      <dgm:spPr/>
    </dgm:pt>
    <dgm:pt modelId="{B3E5299B-D6EE-4EDB-B5FF-EB9BA4C71A15}" type="pres">
      <dgm:prSet presAssocID="{21929C9D-F9BF-4C43-B810-7C787B78F5DF}" presName="node" presStyleLbl="node1" presStyleIdx="2" presStyleCnt="4">
        <dgm:presLayoutVars>
          <dgm:bulletEnabled val="1"/>
        </dgm:presLayoutVars>
      </dgm:prSet>
      <dgm:spPr/>
    </dgm:pt>
    <dgm:pt modelId="{840DD4AC-E3BB-4BC2-B667-832406080F02}" type="pres">
      <dgm:prSet presAssocID="{21929C9D-F9BF-4C43-B810-7C787B78F5DF}" presName="dummy" presStyleCnt="0"/>
      <dgm:spPr/>
    </dgm:pt>
    <dgm:pt modelId="{349DCC9B-8C0F-41FF-905F-E397EFDA17AD}" type="pres">
      <dgm:prSet presAssocID="{53DB6982-44DD-4628-A20B-EC1B81E831DA}" presName="sibTrans" presStyleLbl="sibTrans2D1" presStyleIdx="2" presStyleCnt="4"/>
      <dgm:spPr/>
    </dgm:pt>
    <dgm:pt modelId="{C1D9A1F5-BE95-4207-9710-1890B63FE5CA}" type="pres">
      <dgm:prSet presAssocID="{83B1FA91-AD84-4128-9AB9-CAFD6876793D}" presName="node" presStyleLbl="node1" presStyleIdx="3" presStyleCnt="4">
        <dgm:presLayoutVars>
          <dgm:bulletEnabled val="1"/>
        </dgm:presLayoutVars>
      </dgm:prSet>
      <dgm:spPr/>
    </dgm:pt>
    <dgm:pt modelId="{2B73FEEE-0DCB-4415-867E-A6773F0C9372}" type="pres">
      <dgm:prSet presAssocID="{83B1FA91-AD84-4128-9AB9-CAFD6876793D}" presName="dummy" presStyleCnt="0"/>
      <dgm:spPr/>
    </dgm:pt>
    <dgm:pt modelId="{9EE14D96-95F4-49C2-8B87-E210AF623FA7}" type="pres">
      <dgm:prSet presAssocID="{25535876-8DA4-4F71-A6A8-3E09A8F97CA0}" presName="sibTrans" presStyleLbl="sibTrans2D1" presStyleIdx="3" presStyleCnt="4"/>
      <dgm:spPr/>
    </dgm:pt>
  </dgm:ptLst>
  <dgm:cxnLst>
    <dgm:cxn modelId="{26D19700-E1B5-41D0-A092-0ADC07D2298B}" type="presOf" srcId="{8F6E92FF-E90E-42BB-9E0F-A1EE0B41A702}" destId="{7021EDAF-4036-4E95-AF6B-2FFE577508D7}" srcOrd="0" destOrd="0" presId="urn:microsoft.com/office/officeart/2005/8/layout/radial6"/>
    <dgm:cxn modelId="{31E18B11-9003-42BF-9090-D40DD9A54D02}" type="presOf" srcId="{CF17A859-9804-4988-B63E-361A6D095F9F}" destId="{DA3D3FCE-8F64-4DC0-A25F-0109E00582AC}" srcOrd="0" destOrd="0" presId="urn:microsoft.com/office/officeart/2005/8/layout/radial6"/>
    <dgm:cxn modelId="{2393C416-6A94-4077-BD41-E0BCC82BDF4A}" srcId="{9899D752-EF98-4961-B79A-5152B4B56E91}" destId="{C71A81ED-8C82-48E2-8D6E-46A7BB09AFF3}" srcOrd="1" destOrd="0" parTransId="{25BEF825-5CB8-4FA5-9E7E-3C78142A0641}" sibTransId="{8F6E92FF-E90E-42BB-9E0F-A1EE0B41A702}"/>
    <dgm:cxn modelId="{F685B019-75CE-4C8F-859B-694EA9E1FEAA}" type="presOf" srcId="{25535876-8DA4-4F71-A6A8-3E09A8F97CA0}" destId="{9EE14D96-95F4-49C2-8B87-E210AF623FA7}" srcOrd="0" destOrd="0" presId="urn:microsoft.com/office/officeart/2005/8/layout/radial6"/>
    <dgm:cxn modelId="{425E0A21-3327-4A8F-AA1E-5F258B054C15}" type="presOf" srcId="{D44C67BD-4885-47AE-95AE-BD85F3638F9B}" destId="{4AE761B8-14BF-4482-A9DD-E548D7FCC34B}" srcOrd="0" destOrd="0" presId="urn:microsoft.com/office/officeart/2005/8/layout/radial6"/>
    <dgm:cxn modelId="{01A04848-93FF-4160-990D-4386F92CCDCE}" type="presOf" srcId="{C71A81ED-8C82-48E2-8D6E-46A7BB09AFF3}" destId="{CC687B9C-3328-4406-B1B2-47AD13B171C7}" srcOrd="0" destOrd="0" presId="urn:microsoft.com/office/officeart/2005/8/layout/radial6"/>
    <dgm:cxn modelId="{B6472B8E-CADC-4269-B4CB-171B53BF71AC}" srcId="{9899D752-EF98-4961-B79A-5152B4B56E91}" destId="{D44C67BD-4885-47AE-95AE-BD85F3638F9B}" srcOrd="0" destOrd="0" parTransId="{ABE17D19-89E6-490B-BCA0-E36F301302A1}" sibTransId="{A70B1204-E035-4909-B777-2DB33BE83234}"/>
    <dgm:cxn modelId="{B21F418F-BCC7-4A3A-BB4C-7C48105A1C4D}" type="presOf" srcId="{21929C9D-F9BF-4C43-B810-7C787B78F5DF}" destId="{B3E5299B-D6EE-4EDB-B5FF-EB9BA4C71A15}" srcOrd="0" destOrd="0" presId="urn:microsoft.com/office/officeart/2005/8/layout/radial6"/>
    <dgm:cxn modelId="{D6B4CE92-A3B5-4657-A7E2-19821C567370}" type="presOf" srcId="{A70B1204-E035-4909-B777-2DB33BE83234}" destId="{7675DA2D-FC26-4CED-8921-753483193917}" srcOrd="0" destOrd="0" presId="urn:microsoft.com/office/officeart/2005/8/layout/radial6"/>
    <dgm:cxn modelId="{34E98395-2CFF-480F-86D9-4344ACB81B37}" type="presOf" srcId="{53DB6982-44DD-4628-A20B-EC1B81E831DA}" destId="{349DCC9B-8C0F-41FF-905F-E397EFDA17AD}" srcOrd="0" destOrd="0" presId="urn:microsoft.com/office/officeart/2005/8/layout/radial6"/>
    <dgm:cxn modelId="{EC001B9D-6AC2-40AC-8A4F-F2DC772B3C3F}" srcId="{CF17A859-9804-4988-B63E-361A6D095F9F}" destId="{9899D752-EF98-4961-B79A-5152B4B56E91}" srcOrd="0" destOrd="0" parTransId="{4B13366E-4B3C-40C1-B60E-897E7C5E8270}" sibTransId="{B0F877C6-46AB-45BF-9602-0E4ED07885BC}"/>
    <dgm:cxn modelId="{16C3D6A5-2564-4A66-BA91-944908F5C92B}" srcId="{9899D752-EF98-4961-B79A-5152B4B56E91}" destId="{21929C9D-F9BF-4C43-B810-7C787B78F5DF}" srcOrd="2" destOrd="0" parTransId="{3235633D-3648-43E1-8181-D5AFEFBB4940}" sibTransId="{53DB6982-44DD-4628-A20B-EC1B81E831DA}"/>
    <dgm:cxn modelId="{A36986B5-C1C5-4308-8CB9-B308BA526473}" type="presOf" srcId="{9899D752-EF98-4961-B79A-5152B4B56E91}" destId="{38B3C630-25DB-4345-B309-68F2BA03CD7A}" srcOrd="0" destOrd="0" presId="urn:microsoft.com/office/officeart/2005/8/layout/radial6"/>
    <dgm:cxn modelId="{18D7BBCC-45C0-4DB6-A247-7997419C4D8C}" srcId="{9899D752-EF98-4961-B79A-5152B4B56E91}" destId="{83B1FA91-AD84-4128-9AB9-CAFD6876793D}" srcOrd="3" destOrd="0" parTransId="{8C7189DC-AE0F-48CE-BD53-AB9248AF482C}" sibTransId="{25535876-8DA4-4F71-A6A8-3E09A8F97CA0}"/>
    <dgm:cxn modelId="{1C1B9DE9-E590-4482-8255-60894B80927B}" type="presOf" srcId="{83B1FA91-AD84-4128-9AB9-CAFD6876793D}" destId="{C1D9A1F5-BE95-4207-9710-1890B63FE5CA}" srcOrd="0" destOrd="0" presId="urn:microsoft.com/office/officeart/2005/8/layout/radial6"/>
    <dgm:cxn modelId="{96A07AD5-6869-4249-9791-066E7E01631C}" type="presParOf" srcId="{DA3D3FCE-8F64-4DC0-A25F-0109E00582AC}" destId="{38B3C630-25DB-4345-B309-68F2BA03CD7A}" srcOrd="0" destOrd="0" presId="urn:microsoft.com/office/officeart/2005/8/layout/radial6"/>
    <dgm:cxn modelId="{E9ED13BF-BEDE-4AB9-BC7B-5686AF3811E6}" type="presParOf" srcId="{DA3D3FCE-8F64-4DC0-A25F-0109E00582AC}" destId="{4AE761B8-14BF-4482-A9DD-E548D7FCC34B}" srcOrd="1" destOrd="0" presId="urn:microsoft.com/office/officeart/2005/8/layout/radial6"/>
    <dgm:cxn modelId="{A7253AA3-05C3-40EC-9BAA-AB88B925AEB9}" type="presParOf" srcId="{DA3D3FCE-8F64-4DC0-A25F-0109E00582AC}" destId="{58C04390-9865-4BC8-9FB8-1DB07C5632E1}" srcOrd="2" destOrd="0" presId="urn:microsoft.com/office/officeart/2005/8/layout/radial6"/>
    <dgm:cxn modelId="{AAF88FE8-F3DD-4E66-AACA-B12EC2BD9B8A}" type="presParOf" srcId="{DA3D3FCE-8F64-4DC0-A25F-0109E00582AC}" destId="{7675DA2D-FC26-4CED-8921-753483193917}" srcOrd="3" destOrd="0" presId="urn:microsoft.com/office/officeart/2005/8/layout/radial6"/>
    <dgm:cxn modelId="{7E73060B-7836-499F-9123-2201D6D4E48B}" type="presParOf" srcId="{DA3D3FCE-8F64-4DC0-A25F-0109E00582AC}" destId="{CC687B9C-3328-4406-B1B2-47AD13B171C7}" srcOrd="4" destOrd="0" presId="urn:microsoft.com/office/officeart/2005/8/layout/radial6"/>
    <dgm:cxn modelId="{CADAFF68-5002-4C1E-B7A6-640429A3E4B3}" type="presParOf" srcId="{DA3D3FCE-8F64-4DC0-A25F-0109E00582AC}" destId="{046CFDF8-0260-425B-9A92-87195401E32A}" srcOrd="5" destOrd="0" presId="urn:microsoft.com/office/officeart/2005/8/layout/radial6"/>
    <dgm:cxn modelId="{E18AFA98-4234-4450-AA58-24ECF6F291BF}" type="presParOf" srcId="{DA3D3FCE-8F64-4DC0-A25F-0109E00582AC}" destId="{7021EDAF-4036-4E95-AF6B-2FFE577508D7}" srcOrd="6" destOrd="0" presId="urn:microsoft.com/office/officeart/2005/8/layout/radial6"/>
    <dgm:cxn modelId="{F4AF2CF5-3427-4667-A488-438369181148}" type="presParOf" srcId="{DA3D3FCE-8F64-4DC0-A25F-0109E00582AC}" destId="{B3E5299B-D6EE-4EDB-B5FF-EB9BA4C71A15}" srcOrd="7" destOrd="0" presId="urn:microsoft.com/office/officeart/2005/8/layout/radial6"/>
    <dgm:cxn modelId="{5DF4B5EE-60AE-4E55-A496-6A91305B5EAB}" type="presParOf" srcId="{DA3D3FCE-8F64-4DC0-A25F-0109E00582AC}" destId="{840DD4AC-E3BB-4BC2-B667-832406080F02}" srcOrd="8" destOrd="0" presId="urn:microsoft.com/office/officeart/2005/8/layout/radial6"/>
    <dgm:cxn modelId="{974A3446-A2E2-410B-9EF2-A9EEB2FF9A78}" type="presParOf" srcId="{DA3D3FCE-8F64-4DC0-A25F-0109E00582AC}" destId="{349DCC9B-8C0F-41FF-905F-E397EFDA17AD}" srcOrd="9" destOrd="0" presId="urn:microsoft.com/office/officeart/2005/8/layout/radial6"/>
    <dgm:cxn modelId="{A15E0EAA-FA96-4A20-B7B3-C5B40E8B3BD4}" type="presParOf" srcId="{DA3D3FCE-8F64-4DC0-A25F-0109E00582AC}" destId="{C1D9A1F5-BE95-4207-9710-1890B63FE5CA}" srcOrd="10" destOrd="0" presId="urn:microsoft.com/office/officeart/2005/8/layout/radial6"/>
    <dgm:cxn modelId="{BABCDC55-567B-4242-B93B-3BE59D9B43F9}" type="presParOf" srcId="{DA3D3FCE-8F64-4DC0-A25F-0109E00582AC}" destId="{2B73FEEE-0DCB-4415-867E-A6773F0C9372}" srcOrd="11" destOrd="0" presId="urn:microsoft.com/office/officeart/2005/8/layout/radial6"/>
    <dgm:cxn modelId="{D676E852-4CA6-466C-B346-DA5E20A82EAA}" type="presParOf" srcId="{DA3D3FCE-8F64-4DC0-A25F-0109E00582AC}" destId="{9EE14D96-95F4-49C2-8B87-E210AF623FA7}"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E4C23-7834-40AB-820A-8877916D1A99}">
      <dsp:nvSpPr>
        <dsp:cNvPr id="0" name=""/>
        <dsp:cNvSpPr/>
      </dsp:nvSpPr>
      <dsp:spPr>
        <a:xfrm>
          <a:off x="0" y="10754"/>
          <a:ext cx="6624215" cy="5996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b-NO" sz="2500" b="0" i="0" kern="1200" dirty="0"/>
            <a:t>Rollen som tillitsvalgt</a:t>
          </a:r>
          <a:endParaRPr lang="en-US" sz="2500" kern="1200" dirty="0"/>
        </a:p>
      </dsp:txBody>
      <dsp:txXfrm>
        <a:off x="29271" y="40025"/>
        <a:ext cx="6565673" cy="541083"/>
      </dsp:txXfrm>
    </dsp:sp>
    <dsp:sp modelId="{EB0E5103-CAAB-44BE-BF76-90E210DBBCA6}">
      <dsp:nvSpPr>
        <dsp:cNvPr id="0" name=""/>
        <dsp:cNvSpPr/>
      </dsp:nvSpPr>
      <dsp:spPr>
        <a:xfrm>
          <a:off x="0" y="682379"/>
          <a:ext cx="6624215" cy="5996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b-NO" sz="2500" b="0" i="0" kern="1200" dirty="0"/>
            <a:t>Lover og regler</a:t>
          </a:r>
          <a:endParaRPr lang="en-US" sz="2500" kern="1200" dirty="0"/>
        </a:p>
      </dsp:txBody>
      <dsp:txXfrm>
        <a:off x="29271" y="711650"/>
        <a:ext cx="6565673" cy="541083"/>
      </dsp:txXfrm>
    </dsp:sp>
    <dsp:sp modelId="{E8BC1FFD-84A1-43DB-B8C9-4DDB436EAAC0}">
      <dsp:nvSpPr>
        <dsp:cNvPr id="0" name=""/>
        <dsp:cNvSpPr/>
      </dsp:nvSpPr>
      <dsp:spPr>
        <a:xfrm>
          <a:off x="0" y="1354004"/>
          <a:ext cx="6624215" cy="5996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b-NO" sz="2500" b="0" i="0" kern="1200"/>
            <a:t>Drift av idrettslaget</a:t>
          </a:r>
          <a:endParaRPr lang="en-US" sz="2500" kern="1200"/>
        </a:p>
      </dsp:txBody>
      <dsp:txXfrm>
        <a:off x="29271" y="1383275"/>
        <a:ext cx="6565673" cy="541083"/>
      </dsp:txXfrm>
    </dsp:sp>
    <dsp:sp modelId="{A7701AB3-E5E0-4400-B09D-7B7F00A9B89B}">
      <dsp:nvSpPr>
        <dsp:cNvPr id="0" name=""/>
        <dsp:cNvSpPr/>
      </dsp:nvSpPr>
      <dsp:spPr>
        <a:xfrm>
          <a:off x="0" y="2025629"/>
          <a:ext cx="6624215" cy="5996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b-NO" sz="2500" b="0" i="0" kern="1200" dirty="0"/>
            <a:t>Utvikling av idrettslaget</a:t>
          </a:r>
          <a:endParaRPr lang="en-US" sz="2500" kern="1200" dirty="0"/>
        </a:p>
      </dsp:txBody>
      <dsp:txXfrm>
        <a:off x="29271" y="2054900"/>
        <a:ext cx="6565673" cy="5410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4493C-8B1B-4B86-88CA-0E67A776BF16}">
      <dsp:nvSpPr>
        <dsp:cNvPr id="0" name=""/>
        <dsp:cNvSpPr/>
      </dsp:nvSpPr>
      <dsp:spPr>
        <a:xfrm>
          <a:off x="2226487" y="1212008"/>
          <a:ext cx="4280493" cy="3287441"/>
        </a:xfrm>
        <a:prstGeom prst="ellipse">
          <a:avLst/>
        </a:prstGeom>
        <a:solidFill>
          <a:schemeClr val="tx1">
            <a:alpha val="5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b-NO" sz="2500" b="1" kern="1200" dirty="0">
              <a:solidFill>
                <a:schemeClr val="bg1"/>
              </a:solidFill>
            </a:rPr>
            <a:t>Idrettslag</a:t>
          </a:r>
        </a:p>
        <a:p>
          <a:pPr marL="0" lvl="0" indent="0" algn="ctr" defTabSz="1111250">
            <a:lnSpc>
              <a:spcPct val="90000"/>
            </a:lnSpc>
            <a:spcBef>
              <a:spcPct val="0"/>
            </a:spcBef>
            <a:spcAft>
              <a:spcPct val="35000"/>
            </a:spcAft>
            <a:buNone/>
          </a:pPr>
          <a:endParaRPr lang="nb-NO" sz="1200" b="1" kern="1200" dirty="0">
            <a:solidFill>
              <a:schemeClr val="bg1"/>
            </a:solidFill>
          </a:endParaRPr>
        </a:p>
      </dsp:txBody>
      <dsp:txXfrm>
        <a:off x="2853351" y="1693443"/>
        <a:ext cx="3026765" cy="2324571"/>
      </dsp:txXfrm>
    </dsp:sp>
    <dsp:sp modelId="{72BD5944-030F-4001-B760-7AAD44A3B8BA}">
      <dsp:nvSpPr>
        <dsp:cNvPr id="0" name=""/>
        <dsp:cNvSpPr/>
      </dsp:nvSpPr>
      <dsp:spPr>
        <a:xfrm>
          <a:off x="3096861" y="0"/>
          <a:ext cx="2381500" cy="1557483"/>
        </a:xfrm>
        <a:prstGeom prst="ellipse">
          <a:avLst/>
        </a:prstGeom>
        <a:solidFill>
          <a:srgbClr val="002060">
            <a:alpha val="50000"/>
          </a:srgb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b-NO" sz="1500" b="1" kern="1200" dirty="0">
              <a:solidFill>
                <a:schemeClr val="bg1"/>
              </a:solidFill>
            </a:rPr>
            <a:t>Norges Idrettsforbund og olympiske og paralympiske komité</a:t>
          </a:r>
        </a:p>
      </dsp:txBody>
      <dsp:txXfrm>
        <a:off x="3445624" y="228088"/>
        <a:ext cx="1683974" cy="1101307"/>
      </dsp:txXfrm>
    </dsp:sp>
    <dsp:sp modelId="{84298434-36F5-4A30-98B1-A88A7B2F0818}">
      <dsp:nvSpPr>
        <dsp:cNvPr id="0" name=""/>
        <dsp:cNvSpPr/>
      </dsp:nvSpPr>
      <dsp:spPr>
        <a:xfrm>
          <a:off x="5407976" y="833244"/>
          <a:ext cx="2620761" cy="1708995"/>
        </a:xfrm>
        <a:prstGeom prst="ellipse">
          <a:avLst/>
        </a:prstGeom>
        <a:solidFill>
          <a:schemeClr val="accent2">
            <a:lumMod val="75000"/>
            <a:alpha val="5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b-NO" sz="1500" b="1" kern="1200" dirty="0">
              <a:solidFill>
                <a:schemeClr val="bg1"/>
              </a:solidFill>
            </a:rPr>
            <a:t>Særforbund</a:t>
          </a:r>
        </a:p>
      </dsp:txBody>
      <dsp:txXfrm>
        <a:off x="5791778" y="1083521"/>
        <a:ext cx="1853157" cy="1208441"/>
      </dsp:txXfrm>
    </dsp:sp>
    <dsp:sp modelId="{4DABF505-584F-40FE-8806-30587F81DD9D}">
      <dsp:nvSpPr>
        <dsp:cNvPr id="0" name=""/>
        <dsp:cNvSpPr/>
      </dsp:nvSpPr>
      <dsp:spPr>
        <a:xfrm>
          <a:off x="5635228" y="2726999"/>
          <a:ext cx="2660477" cy="1860507"/>
        </a:xfrm>
        <a:prstGeom prst="ellipse">
          <a:avLst/>
        </a:prstGeom>
        <a:solidFill>
          <a:schemeClr val="accent2">
            <a:lumMod val="75000"/>
            <a:alpha val="5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b-NO" sz="1500" b="1" kern="1200" dirty="0">
              <a:solidFill>
                <a:schemeClr val="bg1"/>
              </a:solidFill>
            </a:rPr>
            <a:t>Særkrets/regioner</a:t>
          </a:r>
        </a:p>
      </dsp:txBody>
      <dsp:txXfrm>
        <a:off x="6024846" y="2999464"/>
        <a:ext cx="1881241" cy="1315577"/>
      </dsp:txXfrm>
    </dsp:sp>
    <dsp:sp modelId="{1680519F-43CA-4BAC-BE9C-B26F214FBCEA}">
      <dsp:nvSpPr>
        <dsp:cNvPr id="0" name=""/>
        <dsp:cNvSpPr/>
      </dsp:nvSpPr>
      <dsp:spPr>
        <a:xfrm>
          <a:off x="484264" y="757481"/>
          <a:ext cx="2508949" cy="1810605"/>
        </a:xfrm>
        <a:prstGeom prst="ellipse">
          <a:avLst/>
        </a:prstGeom>
        <a:solidFill>
          <a:schemeClr val="accent6">
            <a:lumMod val="75000"/>
            <a:alpha val="5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b-NO" sz="1500" b="1" kern="1200" dirty="0">
              <a:solidFill>
                <a:schemeClr val="bg1"/>
              </a:solidFill>
            </a:rPr>
            <a:t>Idrettskrets</a:t>
          </a:r>
        </a:p>
      </dsp:txBody>
      <dsp:txXfrm>
        <a:off x="851691" y="1022638"/>
        <a:ext cx="1774095" cy="1280291"/>
      </dsp:txXfrm>
    </dsp:sp>
    <dsp:sp modelId="{5F4103BC-B9B1-48E4-948E-ACE67424532F}">
      <dsp:nvSpPr>
        <dsp:cNvPr id="0" name=""/>
        <dsp:cNvSpPr/>
      </dsp:nvSpPr>
      <dsp:spPr>
        <a:xfrm>
          <a:off x="257021" y="2802729"/>
          <a:ext cx="2811973" cy="1742169"/>
        </a:xfrm>
        <a:prstGeom prst="ellipse">
          <a:avLst/>
        </a:prstGeom>
        <a:solidFill>
          <a:schemeClr val="accent6">
            <a:lumMod val="75000"/>
            <a:alpha val="5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b-NO" sz="1500" b="1" kern="1200" dirty="0">
              <a:solidFill>
                <a:schemeClr val="bg1"/>
              </a:solidFill>
            </a:rPr>
            <a:t>Idrettsråd/ ISU</a:t>
          </a:r>
        </a:p>
      </dsp:txBody>
      <dsp:txXfrm>
        <a:off x="668825" y="3057864"/>
        <a:ext cx="1988365" cy="1231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FA5A4-8A9D-4279-A654-E451E0098BC7}">
      <dsp:nvSpPr>
        <dsp:cNvPr id="0" name=""/>
        <dsp:cNvSpPr/>
      </dsp:nvSpPr>
      <dsp:spPr>
        <a:xfrm>
          <a:off x="4170141" y="1245076"/>
          <a:ext cx="2178323" cy="2822808"/>
        </a:xfrm>
        <a:custGeom>
          <a:avLst/>
          <a:gdLst/>
          <a:ahLst/>
          <a:cxnLst/>
          <a:rect l="0" t="0" r="0" b="0"/>
          <a:pathLst>
            <a:path>
              <a:moveTo>
                <a:pt x="0" y="0"/>
              </a:moveTo>
              <a:lnTo>
                <a:pt x="0" y="2770295"/>
              </a:lnTo>
              <a:lnTo>
                <a:pt x="2178323" y="2770295"/>
              </a:lnTo>
              <a:lnTo>
                <a:pt x="2178323" y="2822808"/>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0666A44-9F1A-4054-9184-65FCBC0100CD}">
      <dsp:nvSpPr>
        <dsp:cNvPr id="0" name=""/>
        <dsp:cNvSpPr/>
      </dsp:nvSpPr>
      <dsp:spPr>
        <a:xfrm>
          <a:off x="4170141" y="1245076"/>
          <a:ext cx="1986267" cy="184849"/>
        </a:xfrm>
        <a:custGeom>
          <a:avLst/>
          <a:gdLst/>
          <a:ahLst/>
          <a:cxnLst/>
          <a:rect l="0" t="0" r="0" b="0"/>
          <a:pathLst>
            <a:path>
              <a:moveTo>
                <a:pt x="0" y="0"/>
              </a:moveTo>
              <a:lnTo>
                <a:pt x="0" y="132335"/>
              </a:lnTo>
              <a:lnTo>
                <a:pt x="1986267" y="132335"/>
              </a:lnTo>
              <a:lnTo>
                <a:pt x="1986267" y="184849"/>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96EF0F6-575E-41F2-95CF-DC3554A7B820}">
      <dsp:nvSpPr>
        <dsp:cNvPr id="0" name=""/>
        <dsp:cNvSpPr/>
      </dsp:nvSpPr>
      <dsp:spPr>
        <a:xfrm>
          <a:off x="4170141" y="1245076"/>
          <a:ext cx="1112138" cy="2826157"/>
        </a:xfrm>
        <a:custGeom>
          <a:avLst/>
          <a:gdLst/>
          <a:ahLst/>
          <a:cxnLst/>
          <a:rect l="0" t="0" r="0" b="0"/>
          <a:pathLst>
            <a:path>
              <a:moveTo>
                <a:pt x="0" y="0"/>
              </a:moveTo>
              <a:lnTo>
                <a:pt x="0" y="2773643"/>
              </a:lnTo>
              <a:lnTo>
                <a:pt x="1112138" y="2773643"/>
              </a:lnTo>
              <a:lnTo>
                <a:pt x="1112138" y="2826157"/>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5C57ED7-1E4D-473D-8CD2-09C4CE2CCE0E}">
      <dsp:nvSpPr>
        <dsp:cNvPr id="0" name=""/>
        <dsp:cNvSpPr/>
      </dsp:nvSpPr>
      <dsp:spPr>
        <a:xfrm>
          <a:off x="2054383" y="1245076"/>
          <a:ext cx="2115757" cy="2826157"/>
        </a:xfrm>
        <a:custGeom>
          <a:avLst/>
          <a:gdLst/>
          <a:ahLst/>
          <a:cxnLst/>
          <a:rect l="0" t="0" r="0" b="0"/>
          <a:pathLst>
            <a:path>
              <a:moveTo>
                <a:pt x="2115757" y="0"/>
              </a:moveTo>
              <a:lnTo>
                <a:pt x="2115757" y="2773643"/>
              </a:lnTo>
              <a:lnTo>
                <a:pt x="0" y="2773643"/>
              </a:lnTo>
              <a:lnTo>
                <a:pt x="0" y="2826157"/>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B550EFC-D545-42D9-BCF1-767A78C69E57}">
      <dsp:nvSpPr>
        <dsp:cNvPr id="0" name=""/>
        <dsp:cNvSpPr/>
      </dsp:nvSpPr>
      <dsp:spPr>
        <a:xfrm>
          <a:off x="4170141" y="1245076"/>
          <a:ext cx="2504855" cy="1292681"/>
        </a:xfrm>
        <a:custGeom>
          <a:avLst/>
          <a:gdLst/>
          <a:ahLst/>
          <a:cxnLst/>
          <a:rect l="0" t="0" r="0" b="0"/>
          <a:pathLst>
            <a:path>
              <a:moveTo>
                <a:pt x="0" y="0"/>
              </a:moveTo>
              <a:lnTo>
                <a:pt x="0" y="1240168"/>
              </a:lnTo>
              <a:lnTo>
                <a:pt x="2504855" y="1240168"/>
              </a:lnTo>
              <a:lnTo>
                <a:pt x="2504855" y="129268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27B52BA-09AD-480A-8A77-28CBAB3384AA}">
      <dsp:nvSpPr>
        <dsp:cNvPr id="0" name=""/>
        <dsp:cNvSpPr/>
      </dsp:nvSpPr>
      <dsp:spPr>
        <a:xfrm>
          <a:off x="4124421" y="1245076"/>
          <a:ext cx="91440" cy="370603"/>
        </a:xfrm>
        <a:custGeom>
          <a:avLst/>
          <a:gdLst/>
          <a:ahLst/>
          <a:cxnLst/>
          <a:rect l="0" t="0" r="0" b="0"/>
          <a:pathLst>
            <a:path>
              <a:moveTo>
                <a:pt x="45720" y="0"/>
              </a:moveTo>
              <a:lnTo>
                <a:pt x="45720" y="318090"/>
              </a:lnTo>
              <a:lnTo>
                <a:pt x="111656" y="318090"/>
              </a:lnTo>
              <a:lnTo>
                <a:pt x="111656" y="370603"/>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D060E12-D500-470B-A74B-77D832A79D0B}">
      <dsp:nvSpPr>
        <dsp:cNvPr id="0" name=""/>
        <dsp:cNvSpPr/>
      </dsp:nvSpPr>
      <dsp:spPr>
        <a:xfrm>
          <a:off x="2682597" y="0"/>
          <a:ext cx="2923594" cy="250063"/>
        </a:xfrm>
        <a:prstGeom prst="rect">
          <a:avLst/>
        </a:prstGeom>
        <a:solidFill>
          <a:schemeClr val="accent3"/>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b="1" kern="1200"/>
            <a:t>Medlemmene</a:t>
          </a:r>
        </a:p>
      </dsp:txBody>
      <dsp:txXfrm>
        <a:off x="2682597" y="0"/>
        <a:ext cx="2923594" cy="250063"/>
      </dsp:txXfrm>
    </dsp:sp>
    <dsp:sp modelId="{ECD4E6E1-91FC-41C2-BFB6-0380EB827253}">
      <dsp:nvSpPr>
        <dsp:cNvPr id="0" name=""/>
        <dsp:cNvSpPr/>
      </dsp:nvSpPr>
      <dsp:spPr>
        <a:xfrm>
          <a:off x="3446240" y="526387"/>
          <a:ext cx="1447801" cy="718689"/>
        </a:xfrm>
        <a:prstGeom prst="rect">
          <a:avLst/>
        </a:prstGeom>
        <a:solidFill>
          <a:schemeClr val="accent6">
            <a:lumMod val="60000"/>
            <a:lumOff val="4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b="1" kern="1200"/>
            <a:t>Årsmøtet</a:t>
          </a:r>
        </a:p>
      </dsp:txBody>
      <dsp:txXfrm>
        <a:off x="3446240" y="526387"/>
        <a:ext cx="1447801" cy="718689"/>
      </dsp:txXfrm>
    </dsp:sp>
    <dsp:sp modelId="{30721EF4-64F1-4131-B532-4F56A7E37D2B}">
      <dsp:nvSpPr>
        <dsp:cNvPr id="0" name=""/>
        <dsp:cNvSpPr/>
      </dsp:nvSpPr>
      <dsp:spPr>
        <a:xfrm>
          <a:off x="3350944" y="1615680"/>
          <a:ext cx="1770267" cy="1592600"/>
        </a:xfrm>
        <a:prstGeom prst="rect">
          <a:avLst/>
        </a:prstGeom>
        <a:solidFill>
          <a:schemeClr val="dk2">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b="1" kern="1200"/>
            <a:t>Styret:</a:t>
          </a:r>
        </a:p>
        <a:p>
          <a:pPr marL="0" lvl="0" indent="0" algn="ctr" defTabSz="466725">
            <a:lnSpc>
              <a:spcPct val="90000"/>
            </a:lnSpc>
            <a:spcBef>
              <a:spcPct val="0"/>
            </a:spcBef>
            <a:spcAft>
              <a:spcPct val="35000"/>
            </a:spcAft>
            <a:buNone/>
          </a:pPr>
          <a:r>
            <a:rPr lang="nb-NO" sz="1050" b="1" kern="1200"/>
            <a:t>1 leder</a:t>
          </a:r>
        </a:p>
        <a:p>
          <a:pPr marL="0" lvl="0" indent="0" algn="ctr" defTabSz="466725">
            <a:lnSpc>
              <a:spcPct val="90000"/>
            </a:lnSpc>
            <a:spcBef>
              <a:spcPct val="0"/>
            </a:spcBef>
            <a:spcAft>
              <a:spcPct val="35000"/>
            </a:spcAft>
            <a:buNone/>
          </a:pPr>
          <a:r>
            <a:rPr lang="nb-NO" sz="1050" b="1" kern="1200"/>
            <a:t>1 nestleder</a:t>
          </a:r>
        </a:p>
        <a:p>
          <a:pPr marL="0" lvl="0" indent="0" algn="ctr" defTabSz="466725">
            <a:lnSpc>
              <a:spcPct val="90000"/>
            </a:lnSpc>
            <a:spcBef>
              <a:spcPct val="0"/>
            </a:spcBef>
            <a:spcAft>
              <a:spcPct val="35000"/>
            </a:spcAft>
            <a:buNone/>
          </a:pPr>
          <a:r>
            <a:rPr lang="nb-NO" sz="1050" b="1" kern="1200"/>
            <a:t>2 medlemmer </a:t>
          </a:r>
        </a:p>
        <a:p>
          <a:pPr marL="0" lvl="0" indent="0" algn="ctr" defTabSz="466725">
            <a:lnSpc>
              <a:spcPct val="90000"/>
            </a:lnSpc>
            <a:spcBef>
              <a:spcPct val="0"/>
            </a:spcBef>
            <a:spcAft>
              <a:spcPct val="35000"/>
            </a:spcAft>
            <a:buNone/>
          </a:pPr>
          <a:r>
            <a:rPr lang="nb-NO" sz="1050" b="1" kern="1200"/>
            <a:t>1 varamedlem</a:t>
          </a:r>
        </a:p>
      </dsp:txBody>
      <dsp:txXfrm>
        <a:off x="3350944" y="1615680"/>
        <a:ext cx="1770267" cy="1592600"/>
      </dsp:txXfrm>
    </dsp:sp>
    <dsp:sp modelId="{0E977A9D-CD46-41DD-9608-F50F5C796290}">
      <dsp:nvSpPr>
        <dsp:cNvPr id="0" name=""/>
        <dsp:cNvSpPr/>
      </dsp:nvSpPr>
      <dsp:spPr>
        <a:xfrm>
          <a:off x="5482413" y="2537758"/>
          <a:ext cx="2385168" cy="453767"/>
        </a:xfrm>
        <a:prstGeom prst="rect">
          <a:avLst/>
        </a:prstGeom>
        <a:solidFill>
          <a:schemeClr val="bg2">
            <a:lumMod val="2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nb-NO" sz="1500" kern="1200" dirty="0"/>
        </a:p>
      </dsp:txBody>
      <dsp:txXfrm>
        <a:off x="5482413" y="2537758"/>
        <a:ext cx="2385168" cy="453767"/>
      </dsp:txXfrm>
    </dsp:sp>
    <dsp:sp modelId="{8EF77F04-E162-4710-A07B-6F7690970D8B}">
      <dsp:nvSpPr>
        <dsp:cNvPr id="0" name=""/>
        <dsp:cNvSpPr/>
      </dsp:nvSpPr>
      <dsp:spPr>
        <a:xfrm>
          <a:off x="1595885" y="4071233"/>
          <a:ext cx="916996" cy="404102"/>
        </a:xfrm>
        <a:prstGeom prst="rect">
          <a:avLst/>
        </a:prstGeom>
        <a:solidFill>
          <a:schemeClr val="accent2">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nb-NO" sz="1500" kern="1200" dirty="0"/>
            <a:t>Badminton</a:t>
          </a:r>
        </a:p>
      </dsp:txBody>
      <dsp:txXfrm>
        <a:off x="1595885" y="4071233"/>
        <a:ext cx="916996" cy="404102"/>
      </dsp:txXfrm>
    </dsp:sp>
    <dsp:sp modelId="{5A15C6E8-1A09-4EDA-BD66-E5EC80AD0B38}">
      <dsp:nvSpPr>
        <dsp:cNvPr id="0" name=""/>
        <dsp:cNvSpPr/>
      </dsp:nvSpPr>
      <dsp:spPr>
        <a:xfrm>
          <a:off x="4823781" y="4071233"/>
          <a:ext cx="916996" cy="404102"/>
        </a:xfrm>
        <a:prstGeom prst="rect">
          <a:avLst/>
        </a:prstGeom>
        <a:solidFill>
          <a:schemeClr val="accent2">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nb-NO" sz="1500" kern="1200" dirty="0"/>
            <a:t>Fotball</a:t>
          </a:r>
        </a:p>
      </dsp:txBody>
      <dsp:txXfrm>
        <a:off x="4823781" y="4071233"/>
        <a:ext cx="916996" cy="404102"/>
      </dsp:txXfrm>
    </dsp:sp>
    <dsp:sp modelId="{D72795EA-1EEC-4575-BFD7-D936B29C30DA}">
      <dsp:nvSpPr>
        <dsp:cNvPr id="0" name=""/>
        <dsp:cNvSpPr/>
      </dsp:nvSpPr>
      <dsp:spPr>
        <a:xfrm>
          <a:off x="5494901" y="1429925"/>
          <a:ext cx="1323014" cy="1034524"/>
        </a:xfrm>
        <a:prstGeom prst="rect">
          <a:avLst/>
        </a:prstGeom>
        <a:solidFill>
          <a:schemeClr val="dk2">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b="1" kern="1200"/>
            <a:t>Valgkomite:</a:t>
          </a:r>
        </a:p>
        <a:p>
          <a:pPr marL="0" lvl="0" indent="0" algn="ctr" defTabSz="466725">
            <a:lnSpc>
              <a:spcPct val="90000"/>
            </a:lnSpc>
            <a:spcBef>
              <a:spcPct val="0"/>
            </a:spcBef>
            <a:spcAft>
              <a:spcPct val="35000"/>
            </a:spcAft>
            <a:buNone/>
          </a:pPr>
          <a:r>
            <a:rPr lang="nb-NO" sz="1050" b="1" kern="1200"/>
            <a:t>1 leder</a:t>
          </a:r>
        </a:p>
        <a:p>
          <a:pPr marL="0" lvl="0" indent="0" algn="ctr" defTabSz="466725">
            <a:lnSpc>
              <a:spcPct val="90000"/>
            </a:lnSpc>
            <a:spcBef>
              <a:spcPct val="0"/>
            </a:spcBef>
            <a:spcAft>
              <a:spcPct val="35000"/>
            </a:spcAft>
            <a:buNone/>
          </a:pPr>
          <a:r>
            <a:rPr lang="nb-NO" sz="1050" b="1" kern="1200"/>
            <a:t>2 medlemmer</a:t>
          </a:r>
        </a:p>
        <a:p>
          <a:pPr marL="0" lvl="0" indent="0" algn="ctr" defTabSz="466725">
            <a:lnSpc>
              <a:spcPct val="90000"/>
            </a:lnSpc>
            <a:spcBef>
              <a:spcPct val="0"/>
            </a:spcBef>
            <a:spcAft>
              <a:spcPct val="35000"/>
            </a:spcAft>
            <a:buNone/>
          </a:pPr>
          <a:r>
            <a:rPr lang="nb-NO" sz="1050" b="1" kern="1200"/>
            <a:t>1 varamedlem</a:t>
          </a:r>
        </a:p>
      </dsp:txBody>
      <dsp:txXfrm>
        <a:off x="5494901" y="1429925"/>
        <a:ext cx="1323014" cy="1034524"/>
      </dsp:txXfrm>
    </dsp:sp>
    <dsp:sp modelId="{BE15002B-E0FD-4BEA-8729-FF735EB2589A}">
      <dsp:nvSpPr>
        <dsp:cNvPr id="0" name=""/>
        <dsp:cNvSpPr/>
      </dsp:nvSpPr>
      <dsp:spPr>
        <a:xfrm>
          <a:off x="5913582" y="4067885"/>
          <a:ext cx="869764" cy="410796"/>
        </a:xfrm>
        <a:prstGeom prst="rect">
          <a:avLst/>
        </a:prstGeom>
        <a:solidFill>
          <a:schemeClr val="accent2">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nb-NO" sz="1500" kern="1200" dirty="0"/>
            <a:t>Innebandy</a:t>
          </a:r>
        </a:p>
      </dsp:txBody>
      <dsp:txXfrm>
        <a:off x="5913582" y="4067885"/>
        <a:ext cx="869764" cy="410796"/>
      </dsp:txXfrm>
    </dsp:sp>
    <dsp:sp modelId="{C85C0AC7-A3B2-4303-9CF5-47DD0AC1CD70}">
      <dsp:nvSpPr>
        <dsp:cNvPr id="0" name=""/>
        <dsp:cNvSpPr/>
      </dsp:nvSpPr>
      <dsp:spPr>
        <a:xfrm>
          <a:off x="1454677" y="1356827"/>
          <a:ext cx="1683755" cy="755125"/>
        </a:xfrm>
        <a:prstGeom prst="rect">
          <a:avLst/>
        </a:prstGeom>
        <a:solidFill>
          <a:schemeClr val="dk2">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b="1" kern="1200" dirty="0"/>
            <a:t>Kontrollutvalg:</a:t>
          </a:r>
        </a:p>
        <a:p>
          <a:pPr marL="0" lvl="0" indent="0" algn="ctr" defTabSz="466725">
            <a:lnSpc>
              <a:spcPct val="90000"/>
            </a:lnSpc>
            <a:spcBef>
              <a:spcPct val="0"/>
            </a:spcBef>
            <a:spcAft>
              <a:spcPct val="35000"/>
            </a:spcAft>
            <a:buNone/>
          </a:pPr>
          <a:r>
            <a:rPr lang="nb-NO" sz="1050" b="1" kern="1200" dirty="0"/>
            <a:t>To medlemmer </a:t>
          </a:r>
        </a:p>
        <a:p>
          <a:pPr marL="0" lvl="0" indent="0" algn="ctr" defTabSz="466725">
            <a:lnSpc>
              <a:spcPct val="90000"/>
            </a:lnSpc>
            <a:spcBef>
              <a:spcPct val="0"/>
            </a:spcBef>
            <a:spcAft>
              <a:spcPct val="35000"/>
            </a:spcAft>
            <a:buNone/>
          </a:pPr>
          <a:r>
            <a:rPr lang="nb-NO" sz="1050" b="1" kern="1200" dirty="0"/>
            <a:t>Ett varamedlem</a:t>
          </a:r>
        </a:p>
      </dsp:txBody>
      <dsp:txXfrm>
        <a:off x="1454677" y="1356827"/>
        <a:ext cx="1683755" cy="755125"/>
      </dsp:txXfrm>
    </dsp:sp>
    <dsp:sp modelId="{0D6C12C6-2173-4285-BF64-A487A8AB4C34}">
      <dsp:nvSpPr>
        <dsp:cNvPr id="0" name=""/>
        <dsp:cNvSpPr/>
      </dsp:nvSpPr>
      <dsp:spPr>
        <a:xfrm>
          <a:off x="2666473" y="4071233"/>
          <a:ext cx="916996" cy="404102"/>
        </a:xfrm>
        <a:prstGeom prst="rect">
          <a:avLst/>
        </a:prstGeom>
        <a:solidFill>
          <a:schemeClr val="accent2">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nb-NO" sz="1500" kern="1200" dirty="0"/>
            <a:t>Friidrett</a:t>
          </a:r>
        </a:p>
      </dsp:txBody>
      <dsp:txXfrm>
        <a:off x="2666473" y="4071233"/>
        <a:ext cx="916996" cy="4041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1101D-A414-4C84-BD8A-E76CA62287A0}">
      <dsp:nvSpPr>
        <dsp:cNvPr id="0" name=""/>
        <dsp:cNvSpPr/>
      </dsp:nvSpPr>
      <dsp:spPr>
        <a:xfrm rot="21509848">
          <a:off x="2787516" y="1712342"/>
          <a:ext cx="564940" cy="67939"/>
        </a:xfrm>
        <a:custGeom>
          <a:avLst/>
          <a:gdLst/>
          <a:ahLst/>
          <a:cxnLst/>
          <a:rect l="0" t="0" r="0" b="0"/>
          <a:pathLst>
            <a:path>
              <a:moveTo>
                <a:pt x="0" y="33969"/>
              </a:moveTo>
              <a:lnTo>
                <a:pt x="564940" y="3396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D45B01-4C84-4221-B089-B29EFFC9E230}">
      <dsp:nvSpPr>
        <dsp:cNvPr id="0" name=""/>
        <dsp:cNvSpPr/>
      </dsp:nvSpPr>
      <dsp:spPr>
        <a:xfrm>
          <a:off x="86845" y="167751"/>
          <a:ext cx="3098383" cy="3098383"/>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417964-3B06-42D4-94A1-1C7573924F59}">
      <dsp:nvSpPr>
        <dsp:cNvPr id="0" name=""/>
        <dsp:cNvSpPr/>
      </dsp:nvSpPr>
      <dsp:spPr>
        <a:xfrm>
          <a:off x="3352047" y="1123286"/>
          <a:ext cx="1372837" cy="1195244"/>
        </a:xfrm>
        <a:prstGeom prst="ellipse">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b-NO" sz="2500" kern="1200" dirty="0"/>
            <a:t>(§ 11)</a:t>
          </a:r>
        </a:p>
      </dsp:txBody>
      <dsp:txXfrm>
        <a:off x="3553094" y="1298325"/>
        <a:ext cx="970743" cy="845166"/>
      </dsp:txXfrm>
    </dsp:sp>
    <dsp:sp modelId="{CB5AF1A5-F980-4CFA-B6E8-3973EB4F0743}">
      <dsp:nvSpPr>
        <dsp:cNvPr id="0" name=""/>
        <dsp:cNvSpPr/>
      </dsp:nvSpPr>
      <dsp:spPr>
        <a:xfrm>
          <a:off x="5518528" y="1123286"/>
          <a:ext cx="2059256" cy="119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622300">
            <a:lnSpc>
              <a:spcPct val="90000"/>
            </a:lnSpc>
            <a:spcBef>
              <a:spcPct val="0"/>
            </a:spcBef>
            <a:spcAft>
              <a:spcPct val="15000"/>
            </a:spcAft>
            <a:buChar char="•"/>
          </a:pPr>
          <a:r>
            <a:rPr lang="nb-NO" sz="1400" kern="1200" dirty="0">
              <a:solidFill>
                <a:schemeClr val="bg1"/>
              </a:solidFill>
              <a:latin typeface="Georgia" panose="02040502050405020303" pitchFamily="18" charset="0"/>
            </a:rPr>
            <a:t>At idrettslagets formål ivaretas</a:t>
          </a: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r>
            <a:rPr lang="nb-NO" sz="1400" kern="1200" dirty="0">
              <a:solidFill>
                <a:schemeClr val="bg1"/>
              </a:solidFill>
              <a:latin typeface="Georgia" panose="02040502050405020303" pitchFamily="18" charset="0"/>
            </a:rPr>
            <a:t>Forsvarlig organisering av idrettslagets virksomhet og </a:t>
          </a:r>
          <a:r>
            <a:rPr lang="nb-NO" sz="1400" kern="1200" dirty="0">
              <a:solidFill>
                <a:schemeClr val="accent6">
                  <a:lumMod val="75000"/>
                </a:schemeClr>
              </a:solidFill>
              <a:highlight>
                <a:srgbClr val="00FF00"/>
              </a:highlight>
              <a:latin typeface="Georgia" panose="02040502050405020303" pitchFamily="18" charset="0"/>
            </a:rPr>
            <a:t>økonomistyring</a:t>
          </a:r>
          <a:endParaRPr lang="nb-NO" sz="1400" b="0" kern="1200" dirty="0">
            <a:solidFill>
              <a:schemeClr val="accent6">
                <a:lumMod val="75000"/>
              </a:schemeClr>
            </a:solidFill>
            <a:highlight>
              <a:srgbClr val="00FF00"/>
            </a:highlight>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r>
            <a:rPr lang="nb-NO" sz="1400" b="0" kern="1200" dirty="0">
              <a:solidFill>
                <a:schemeClr val="bg1"/>
              </a:solidFill>
              <a:latin typeface="Georgia" panose="02040502050405020303" pitchFamily="18" charset="0"/>
            </a:rPr>
            <a:t>Iverksette vedtak, drifte </a:t>
          </a:r>
          <a:r>
            <a:rPr lang="nb-NO" sz="1400" b="0" kern="1200" dirty="0" err="1">
              <a:solidFill>
                <a:schemeClr val="bg1"/>
              </a:solidFill>
              <a:latin typeface="Georgia" panose="02040502050405020303" pitchFamily="18" charset="0"/>
            </a:rPr>
            <a:t>ihht</a:t>
          </a:r>
          <a:r>
            <a:rPr lang="nb-NO" sz="1400" b="0" kern="1200" dirty="0">
              <a:solidFill>
                <a:schemeClr val="bg1"/>
              </a:solidFill>
              <a:latin typeface="Georgia" panose="02040502050405020303" pitchFamily="18" charset="0"/>
            </a:rPr>
            <a:t> lover og regler</a:t>
          </a:r>
        </a:p>
        <a:p>
          <a:pPr marL="114300" lvl="1" indent="-114300" algn="l" defTabSz="622300">
            <a:lnSpc>
              <a:spcPct val="90000"/>
            </a:lnSpc>
            <a:spcBef>
              <a:spcPct val="0"/>
            </a:spcBef>
            <a:spcAft>
              <a:spcPct val="15000"/>
            </a:spcAft>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Calibri" panose="020F0502020204030204" pitchFamily="34" charset="0"/>
            <a:buChar char="-"/>
          </a:pPr>
          <a:r>
            <a:rPr lang="nb-NO" sz="1400" kern="1200" dirty="0">
              <a:solidFill>
                <a:schemeClr val="bg1"/>
              </a:solidFill>
              <a:latin typeface="Georgia" panose="02040502050405020303" pitchFamily="18" charset="0"/>
            </a:rPr>
            <a:t>Registrere opplysninger iht. § 3 (2</a:t>
          </a:r>
          <a:r>
            <a:rPr lang="nb-NO" sz="1400" kern="1200" dirty="0">
              <a:solidFill>
                <a:schemeClr val="bg1"/>
              </a:solidFill>
            </a:rPr>
            <a:t>)</a:t>
          </a: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r>
            <a:rPr lang="nb-NO" sz="1400" b="0" kern="1200" dirty="0">
              <a:solidFill>
                <a:schemeClr val="bg1"/>
              </a:solidFill>
              <a:latin typeface="Georgia" panose="02040502050405020303" pitchFamily="18" charset="0"/>
            </a:rPr>
            <a:t> Oppnevne utvalg og komiteer</a:t>
          </a:r>
        </a:p>
        <a:p>
          <a:pPr marL="114300" lvl="1" indent="-114300" algn="l" defTabSz="622300">
            <a:lnSpc>
              <a:spcPct val="90000"/>
            </a:lnSpc>
            <a:spcBef>
              <a:spcPct val="0"/>
            </a:spcBef>
            <a:spcAft>
              <a:spcPct val="15000"/>
            </a:spcAft>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r>
            <a:rPr lang="nb-NO" sz="1400" b="0" kern="1200" dirty="0">
              <a:solidFill>
                <a:schemeClr val="bg1"/>
              </a:solidFill>
              <a:latin typeface="Georgia" panose="02040502050405020303" pitchFamily="18" charset="0"/>
            </a:rPr>
            <a:t>Oppnevne politiattestansvarlig og barneidrettsansvarlig </a:t>
          </a:r>
        </a:p>
      </dsp:txBody>
      <dsp:txXfrm>
        <a:off x="5518528" y="1123286"/>
        <a:ext cx="2059256" cy="11952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6E254-3A0E-4899-AFA5-5B064099CDC8}">
      <dsp:nvSpPr>
        <dsp:cNvPr id="0" name=""/>
        <dsp:cNvSpPr/>
      </dsp:nvSpPr>
      <dsp:spPr>
        <a:xfrm>
          <a:off x="0" y="334"/>
          <a:ext cx="6556960" cy="7826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F6B018-3E7D-4F03-AD0A-43CA640A1917}">
      <dsp:nvSpPr>
        <dsp:cNvPr id="0" name=""/>
        <dsp:cNvSpPr/>
      </dsp:nvSpPr>
      <dsp:spPr>
        <a:xfrm>
          <a:off x="236742" y="176424"/>
          <a:ext cx="430441" cy="4304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C07AB6-01FD-4EDE-9BED-88FCC09AD28D}">
      <dsp:nvSpPr>
        <dsp:cNvPr id="0" name=""/>
        <dsp:cNvSpPr/>
      </dsp:nvSpPr>
      <dsp:spPr>
        <a:xfrm>
          <a:off x="903926" y="334"/>
          <a:ext cx="5653033" cy="7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827" tIns="82827" rIns="82827" bIns="82827" numCol="1" spcCol="1270" anchor="ctr" anchorCtr="0">
          <a:noAutofit/>
        </a:bodyPr>
        <a:lstStyle/>
        <a:p>
          <a:pPr marL="0" lvl="0" indent="0" algn="l" defTabSz="711200">
            <a:lnSpc>
              <a:spcPct val="90000"/>
            </a:lnSpc>
            <a:spcBef>
              <a:spcPct val="0"/>
            </a:spcBef>
            <a:spcAft>
              <a:spcPct val="35000"/>
            </a:spcAft>
            <a:buNone/>
          </a:pPr>
          <a:r>
            <a:rPr lang="nb-NO" sz="1600" b="0" i="0" kern="1200" baseline="0"/>
            <a:t>Alle organisasjonsledd er regnskaps- og revisjonspliktige, og skal utarbeide et årsregnskap</a:t>
          </a:r>
          <a:endParaRPr lang="en-US" sz="1600" kern="1200"/>
        </a:p>
      </dsp:txBody>
      <dsp:txXfrm>
        <a:off x="903926" y="334"/>
        <a:ext cx="5653033" cy="782620"/>
      </dsp:txXfrm>
    </dsp:sp>
    <dsp:sp modelId="{69C19424-AE1C-4BB5-BC62-6646C1C57A81}">
      <dsp:nvSpPr>
        <dsp:cNvPr id="0" name=""/>
        <dsp:cNvSpPr/>
      </dsp:nvSpPr>
      <dsp:spPr>
        <a:xfrm>
          <a:off x="0" y="978609"/>
          <a:ext cx="6556960" cy="7826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2613DA-0EF8-4C8D-B370-A8A73315BE3E}">
      <dsp:nvSpPr>
        <dsp:cNvPr id="0" name=""/>
        <dsp:cNvSpPr/>
      </dsp:nvSpPr>
      <dsp:spPr>
        <a:xfrm>
          <a:off x="236742" y="1154699"/>
          <a:ext cx="430441" cy="4304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111530-51BE-4C31-BC62-FE7D6E644BF6}">
      <dsp:nvSpPr>
        <dsp:cNvPr id="0" name=""/>
        <dsp:cNvSpPr/>
      </dsp:nvSpPr>
      <dsp:spPr>
        <a:xfrm>
          <a:off x="903926" y="978609"/>
          <a:ext cx="5653033" cy="7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827" tIns="82827" rIns="82827" bIns="82827" numCol="1" spcCol="1270" anchor="ctr" anchorCtr="0">
          <a:noAutofit/>
        </a:bodyPr>
        <a:lstStyle/>
        <a:p>
          <a:pPr marL="0" lvl="0" indent="0" algn="l" defTabSz="711200">
            <a:lnSpc>
              <a:spcPct val="90000"/>
            </a:lnSpc>
            <a:spcBef>
              <a:spcPct val="0"/>
            </a:spcBef>
            <a:spcAft>
              <a:spcPct val="35000"/>
            </a:spcAft>
            <a:buNone/>
          </a:pPr>
          <a:r>
            <a:rPr lang="nb-NO" sz="1600" b="0" i="0" kern="1200" baseline="0"/>
            <a:t>Alle organisasjonsledd skal følge alminnelig lovgivning for regnskap og revisjon der dette gjelder</a:t>
          </a:r>
          <a:endParaRPr lang="en-US" sz="1600" kern="1200"/>
        </a:p>
      </dsp:txBody>
      <dsp:txXfrm>
        <a:off x="903926" y="978609"/>
        <a:ext cx="5653033" cy="782620"/>
      </dsp:txXfrm>
    </dsp:sp>
    <dsp:sp modelId="{7DC6046C-1A6F-42E2-8141-F7C206985A59}">
      <dsp:nvSpPr>
        <dsp:cNvPr id="0" name=""/>
        <dsp:cNvSpPr/>
      </dsp:nvSpPr>
      <dsp:spPr>
        <a:xfrm>
          <a:off x="0" y="1956885"/>
          <a:ext cx="6556960" cy="7826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C0CF09-E655-452F-83BC-9885A504B8E0}">
      <dsp:nvSpPr>
        <dsp:cNvPr id="0" name=""/>
        <dsp:cNvSpPr/>
      </dsp:nvSpPr>
      <dsp:spPr>
        <a:xfrm>
          <a:off x="236742" y="2132974"/>
          <a:ext cx="430441" cy="4304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D1A6E0-E05B-4999-81E9-C7EBBF52BA76}">
      <dsp:nvSpPr>
        <dsp:cNvPr id="0" name=""/>
        <dsp:cNvSpPr/>
      </dsp:nvSpPr>
      <dsp:spPr>
        <a:xfrm>
          <a:off x="903926" y="1956885"/>
          <a:ext cx="5653033" cy="7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827" tIns="82827" rIns="82827" bIns="82827" numCol="1" spcCol="1270" anchor="ctr" anchorCtr="0">
          <a:noAutofit/>
        </a:bodyPr>
        <a:lstStyle/>
        <a:p>
          <a:pPr marL="0" lvl="0" indent="0" algn="l" defTabSz="711200">
            <a:lnSpc>
              <a:spcPct val="90000"/>
            </a:lnSpc>
            <a:spcBef>
              <a:spcPct val="0"/>
            </a:spcBef>
            <a:spcAft>
              <a:spcPct val="35000"/>
            </a:spcAft>
            <a:buNone/>
          </a:pPr>
          <a:r>
            <a:rPr lang="nb-NO" sz="1600" b="0" i="0" kern="1200" baseline="0"/>
            <a:t>Regnskapet skal vise en oppstilling over inntekter og kostnader i regnskapsåret og skal omfatte hele organisasjonsleddets aktivitet</a:t>
          </a:r>
          <a:endParaRPr lang="en-US" sz="1600" kern="1200"/>
        </a:p>
      </dsp:txBody>
      <dsp:txXfrm>
        <a:off x="903926" y="1956885"/>
        <a:ext cx="5653033" cy="7826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1101D-A414-4C84-BD8A-E76CA62287A0}">
      <dsp:nvSpPr>
        <dsp:cNvPr id="0" name=""/>
        <dsp:cNvSpPr/>
      </dsp:nvSpPr>
      <dsp:spPr>
        <a:xfrm rot="21509848">
          <a:off x="2787516" y="1712342"/>
          <a:ext cx="564940" cy="67939"/>
        </a:xfrm>
        <a:custGeom>
          <a:avLst/>
          <a:gdLst/>
          <a:ahLst/>
          <a:cxnLst/>
          <a:rect l="0" t="0" r="0" b="0"/>
          <a:pathLst>
            <a:path>
              <a:moveTo>
                <a:pt x="0" y="33969"/>
              </a:moveTo>
              <a:lnTo>
                <a:pt x="564940" y="3396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D45B01-4C84-4221-B089-B29EFFC9E230}">
      <dsp:nvSpPr>
        <dsp:cNvPr id="0" name=""/>
        <dsp:cNvSpPr/>
      </dsp:nvSpPr>
      <dsp:spPr>
        <a:xfrm>
          <a:off x="57720" y="144017"/>
          <a:ext cx="3098383" cy="3098383"/>
        </a:xfrm>
        <a:prstGeom prst="ellips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417964-3B06-42D4-94A1-1C7573924F59}">
      <dsp:nvSpPr>
        <dsp:cNvPr id="0" name=""/>
        <dsp:cNvSpPr/>
      </dsp:nvSpPr>
      <dsp:spPr>
        <a:xfrm>
          <a:off x="3352047" y="1123286"/>
          <a:ext cx="1372837" cy="1195244"/>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b-NO" sz="2500" kern="1200" dirty="0"/>
            <a:t>(§ 12)</a:t>
          </a:r>
        </a:p>
      </dsp:txBody>
      <dsp:txXfrm>
        <a:off x="3553094" y="1298325"/>
        <a:ext cx="970743" cy="845166"/>
      </dsp:txXfrm>
    </dsp:sp>
    <dsp:sp modelId="{CB5AF1A5-F980-4CFA-B6E8-3973EB4F0743}">
      <dsp:nvSpPr>
        <dsp:cNvPr id="0" name=""/>
        <dsp:cNvSpPr/>
      </dsp:nvSpPr>
      <dsp:spPr>
        <a:xfrm>
          <a:off x="5518528" y="1123286"/>
          <a:ext cx="2059256" cy="119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bg1"/>
            </a:solidFill>
            <a:latin typeface="Georgia" panose="02040502050405020303" pitchFamily="18" charset="0"/>
          </a:endParaRPr>
        </a:p>
        <a:p>
          <a:pPr marL="114300" lvl="1" indent="-114300" algn="l" defTabSz="533400">
            <a:lnSpc>
              <a:spcPct val="90000"/>
            </a:lnSpc>
            <a:spcBef>
              <a:spcPct val="0"/>
            </a:spcBef>
            <a:spcAft>
              <a:spcPct val="15000"/>
            </a:spcAft>
            <a:buFont typeface="Arial" panose="020B0604020202020204" pitchFamily="34" charset="0"/>
            <a:buChar char="•"/>
          </a:pPr>
          <a:endParaRPr lang="nb-NO" sz="1200" b="0" kern="1200" dirty="0">
            <a:solidFill>
              <a:schemeClr val="bg1"/>
            </a:solidFill>
            <a:highlight>
              <a:srgbClr val="00FF00"/>
            </a:highlight>
            <a:latin typeface="Georgia" panose="02040502050405020303" pitchFamily="18" charset="0"/>
          </a:endParaRPr>
        </a:p>
        <a:p>
          <a:pPr marL="114300" lvl="1" indent="-114300" algn="l" defTabSz="533400">
            <a:lnSpc>
              <a:spcPct val="90000"/>
            </a:lnSpc>
            <a:spcBef>
              <a:spcPct val="0"/>
            </a:spcBef>
            <a:spcAft>
              <a:spcPct val="15000"/>
            </a:spcAft>
            <a:buFont typeface="Arial" panose="020B0604020202020204" pitchFamily="34" charset="0"/>
            <a:buChar char="•"/>
          </a:pPr>
          <a:r>
            <a:rPr lang="nb-NO" sz="1400" kern="1200" dirty="0">
              <a:solidFill>
                <a:schemeClr val="bg1"/>
              </a:solidFill>
              <a:latin typeface="Georgia" panose="02040502050405020303" pitchFamily="18" charset="0"/>
            </a:rPr>
            <a:t>Foreta regnskaps- og forvaltningsrevisjon</a:t>
          </a: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None/>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r>
            <a:rPr lang="nb-NO" sz="1400" kern="1200" dirty="0">
              <a:solidFill>
                <a:schemeClr val="bg1"/>
              </a:solidFill>
              <a:latin typeface="Georgia" panose="02040502050405020303" pitchFamily="18" charset="0"/>
            </a:rPr>
            <a:t>Påse at idrettslaget driftes i samsvar med idrettslagets og overordnede </a:t>
          </a:r>
          <a:r>
            <a:rPr lang="nb-NO" sz="1400" kern="1200" dirty="0" err="1">
              <a:solidFill>
                <a:schemeClr val="bg1"/>
              </a:solidFill>
              <a:latin typeface="Georgia" panose="02040502050405020303" pitchFamily="18" charset="0"/>
            </a:rPr>
            <a:t>org.ledd</a:t>
          </a:r>
          <a:r>
            <a:rPr lang="nb-NO" sz="1400" kern="1200" dirty="0">
              <a:solidFill>
                <a:schemeClr val="bg1"/>
              </a:solidFill>
              <a:latin typeface="Georgia" panose="02040502050405020303" pitchFamily="18" charset="0"/>
            </a:rPr>
            <a:t> sitt regelverk</a:t>
          </a: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None/>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Char char="•"/>
          </a:pPr>
          <a:r>
            <a:rPr lang="nb-NO" sz="1400" b="0" kern="1200" dirty="0">
              <a:solidFill>
                <a:schemeClr val="bg1"/>
              </a:solidFill>
              <a:latin typeface="Georgia" panose="02040502050405020303" pitchFamily="18" charset="0"/>
            </a:rPr>
            <a:t>Særlig fokus på at idrettslaget har en forsvarlig forvaltning og økonomistyring </a:t>
          </a: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r>
            <a:rPr lang="nb-NO" sz="1400" b="0" kern="1200" dirty="0">
              <a:solidFill>
                <a:schemeClr val="bg1"/>
              </a:solidFill>
              <a:latin typeface="Georgia" panose="02040502050405020303" pitchFamily="18" charset="0"/>
            </a:rPr>
            <a:t>At styret gjennomfører vedtak fra årsmøtet</a:t>
          </a:r>
        </a:p>
        <a:p>
          <a:pPr marL="114300" lvl="1" indent="-114300" algn="l" defTabSz="622300">
            <a:lnSpc>
              <a:spcPct val="90000"/>
            </a:lnSpc>
            <a:spcBef>
              <a:spcPct val="0"/>
            </a:spcBef>
            <a:spcAft>
              <a:spcPct val="15000"/>
            </a:spcAft>
            <a:buFont typeface="Arial" panose="020B0604020202020204" pitchFamily="34" charset="0"/>
            <a:buChar char="•"/>
          </a:pPr>
          <a:endParaRPr lang="nb-NO" sz="1400" b="0" kern="1200" dirty="0">
            <a:solidFill>
              <a:schemeClr val="bg1"/>
            </a:solidFill>
            <a:latin typeface="Georgia" panose="02040502050405020303" pitchFamily="18" charset="0"/>
          </a:endParaRPr>
        </a:p>
        <a:p>
          <a:pPr marL="114300" lvl="1" indent="-114300" algn="l" defTabSz="622300">
            <a:lnSpc>
              <a:spcPct val="90000"/>
            </a:lnSpc>
            <a:spcBef>
              <a:spcPct val="0"/>
            </a:spcBef>
            <a:spcAft>
              <a:spcPct val="15000"/>
            </a:spcAft>
            <a:buFont typeface="Arial" panose="020B0604020202020204" pitchFamily="34" charset="0"/>
            <a:buChar char="•"/>
          </a:pPr>
          <a:r>
            <a:rPr lang="nb-NO" sz="1400" b="0" kern="1200" dirty="0">
              <a:solidFill>
                <a:schemeClr val="bg1"/>
              </a:solidFill>
              <a:latin typeface="Georgia" panose="02040502050405020303" pitchFamily="18" charset="0"/>
            </a:rPr>
            <a:t>Rapportere til årsmøtet</a:t>
          </a:r>
        </a:p>
        <a:p>
          <a:pPr marL="114300" lvl="1" indent="-114300" algn="l" defTabSz="622300">
            <a:lnSpc>
              <a:spcPct val="90000"/>
            </a:lnSpc>
            <a:spcBef>
              <a:spcPct val="0"/>
            </a:spcBef>
            <a:spcAft>
              <a:spcPct val="15000"/>
            </a:spcAft>
            <a:buFont typeface="Calibri" panose="020F0502020204030204" pitchFamily="34" charset="0"/>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Font typeface="Calibri" panose="020F0502020204030204" pitchFamily="34" charset="0"/>
            <a:buNone/>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tx1">
                <a:lumMod val="65000"/>
                <a:lumOff val="35000"/>
              </a:schemeClr>
            </a:solidFill>
            <a:latin typeface="Georgia" panose="02040502050405020303" pitchFamily="18" charset="0"/>
          </a:endParaRPr>
        </a:p>
        <a:p>
          <a:pPr marL="114300" lvl="1" indent="-114300" algn="l" defTabSz="622300">
            <a:lnSpc>
              <a:spcPct val="90000"/>
            </a:lnSpc>
            <a:spcBef>
              <a:spcPct val="0"/>
            </a:spcBef>
            <a:spcAft>
              <a:spcPct val="15000"/>
            </a:spcAft>
            <a:buChar char="•"/>
          </a:pPr>
          <a:endParaRPr lang="nb-NO" sz="1400" b="0" kern="1200" dirty="0">
            <a:solidFill>
              <a:schemeClr val="tx1">
                <a:lumMod val="65000"/>
                <a:lumOff val="35000"/>
              </a:schemeClr>
            </a:solidFill>
            <a:latin typeface="Georgia" panose="02040502050405020303" pitchFamily="18" charset="0"/>
          </a:endParaRPr>
        </a:p>
      </dsp:txBody>
      <dsp:txXfrm>
        <a:off x="5518528" y="1123286"/>
        <a:ext cx="2059256" cy="11952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14D96-95F4-49C2-8B87-E210AF623FA7}">
      <dsp:nvSpPr>
        <dsp:cNvPr id="0" name=""/>
        <dsp:cNvSpPr/>
      </dsp:nvSpPr>
      <dsp:spPr>
        <a:xfrm>
          <a:off x="1614280" y="487319"/>
          <a:ext cx="3252159" cy="3252159"/>
        </a:xfrm>
        <a:prstGeom prst="blockArc">
          <a:avLst>
            <a:gd name="adj1" fmla="val 10800000"/>
            <a:gd name="adj2" fmla="val 162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9DCC9B-8C0F-41FF-905F-E397EFDA17AD}">
      <dsp:nvSpPr>
        <dsp:cNvPr id="0" name=""/>
        <dsp:cNvSpPr/>
      </dsp:nvSpPr>
      <dsp:spPr>
        <a:xfrm>
          <a:off x="1614280" y="487319"/>
          <a:ext cx="3252159" cy="3252159"/>
        </a:xfrm>
        <a:prstGeom prst="blockArc">
          <a:avLst>
            <a:gd name="adj1" fmla="val 5400000"/>
            <a:gd name="adj2" fmla="val 108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21EDAF-4036-4E95-AF6B-2FFE577508D7}">
      <dsp:nvSpPr>
        <dsp:cNvPr id="0" name=""/>
        <dsp:cNvSpPr/>
      </dsp:nvSpPr>
      <dsp:spPr>
        <a:xfrm>
          <a:off x="1614280" y="487319"/>
          <a:ext cx="3252159" cy="3252159"/>
        </a:xfrm>
        <a:prstGeom prst="blockArc">
          <a:avLst>
            <a:gd name="adj1" fmla="val 0"/>
            <a:gd name="adj2" fmla="val 54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75DA2D-FC26-4CED-8921-753483193917}">
      <dsp:nvSpPr>
        <dsp:cNvPr id="0" name=""/>
        <dsp:cNvSpPr/>
      </dsp:nvSpPr>
      <dsp:spPr>
        <a:xfrm>
          <a:off x="1614280" y="487319"/>
          <a:ext cx="3252159" cy="3252159"/>
        </a:xfrm>
        <a:prstGeom prst="blockArc">
          <a:avLst>
            <a:gd name="adj1" fmla="val 16200000"/>
            <a:gd name="adj2" fmla="val 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B3C630-25DB-4345-B309-68F2BA03CD7A}">
      <dsp:nvSpPr>
        <dsp:cNvPr id="0" name=""/>
        <dsp:cNvSpPr/>
      </dsp:nvSpPr>
      <dsp:spPr>
        <a:xfrm>
          <a:off x="2491976" y="1365015"/>
          <a:ext cx="1496767" cy="14967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nb-NO" sz="2600" kern="1200" dirty="0"/>
            <a:t>Verdier</a:t>
          </a:r>
        </a:p>
      </dsp:txBody>
      <dsp:txXfrm>
        <a:off x="2711172" y="1584211"/>
        <a:ext cx="1058375" cy="1058375"/>
      </dsp:txXfrm>
    </dsp:sp>
    <dsp:sp modelId="{4AE761B8-14BF-4482-A9DD-E548D7FCC34B}">
      <dsp:nvSpPr>
        <dsp:cNvPr id="0" name=""/>
        <dsp:cNvSpPr/>
      </dsp:nvSpPr>
      <dsp:spPr>
        <a:xfrm>
          <a:off x="2716491" y="1169"/>
          <a:ext cx="1047737" cy="1047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Holdninger</a:t>
          </a:r>
        </a:p>
      </dsp:txBody>
      <dsp:txXfrm>
        <a:off x="2869929" y="154607"/>
        <a:ext cx="740861" cy="740861"/>
      </dsp:txXfrm>
    </dsp:sp>
    <dsp:sp modelId="{CC687B9C-3328-4406-B1B2-47AD13B171C7}">
      <dsp:nvSpPr>
        <dsp:cNvPr id="0" name=""/>
        <dsp:cNvSpPr/>
      </dsp:nvSpPr>
      <dsp:spPr>
        <a:xfrm>
          <a:off x="4304852" y="1589530"/>
          <a:ext cx="1047737" cy="1047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Kultur</a:t>
          </a:r>
        </a:p>
      </dsp:txBody>
      <dsp:txXfrm>
        <a:off x="4458290" y="1742968"/>
        <a:ext cx="740861" cy="740861"/>
      </dsp:txXfrm>
    </dsp:sp>
    <dsp:sp modelId="{B3E5299B-D6EE-4EDB-B5FF-EB9BA4C71A15}">
      <dsp:nvSpPr>
        <dsp:cNvPr id="0" name=""/>
        <dsp:cNvSpPr/>
      </dsp:nvSpPr>
      <dsp:spPr>
        <a:xfrm>
          <a:off x="2716491" y="3177891"/>
          <a:ext cx="1047737" cy="1047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Omdømme</a:t>
          </a:r>
        </a:p>
      </dsp:txBody>
      <dsp:txXfrm>
        <a:off x="2869929" y="3331329"/>
        <a:ext cx="740861" cy="740861"/>
      </dsp:txXfrm>
    </dsp:sp>
    <dsp:sp modelId="{C1D9A1F5-BE95-4207-9710-1890B63FE5CA}">
      <dsp:nvSpPr>
        <dsp:cNvPr id="0" name=""/>
        <dsp:cNvSpPr/>
      </dsp:nvSpPr>
      <dsp:spPr>
        <a:xfrm>
          <a:off x="1128130" y="1589530"/>
          <a:ext cx="1047737" cy="1047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Adferd</a:t>
          </a:r>
        </a:p>
      </dsp:txBody>
      <dsp:txXfrm>
        <a:off x="1281568" y="1742968"/>
        <a:ext cx="740861" cy="74086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b-NO"/>
          </a:p>
        </p:txBody>
      </p:sp>
      <p:sp>
        <p:nvSpPr>
          <p:cNvPr id="3" name="Plassholder for dato 2"/>
          <p:cNvSpPr>
            <a:spLocks noGrp="1"/>
          </p:cNvSpPr>
          <p:nvPr>
            <p:ph type="dt"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43F589A-B22E-4F91-8AD9-190B1AC8EDCF}" type="datetimeFigureOut">
              <a:rPr lang="nb-NO"/>
              <a:pPr>
                <a:defRPr/>
              </a:pPr>
              <a:t>07.04.2025</a:t>
            </a:fld>
            <a:endParaRPr lang="nb-NO"/>
          </a:p>
        </p:txBody>
      </p:sp>
      <p:sp>
        <p:nvSpPr>
          <p:cNvPr id="4" name="Plassholder for lysbil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b-NO"/>
          </a:p>
        </p:txBody>
      </p:sp>
      <p:sp>
        <p:nvSpPr>
          <p:cNvPr id="7" name="Plassholder for lysbildenummer 6"/>
          <p:cNvSpPr>
            <a:spLocks noGrp="1"/>
          </p:cNvSpPr>
          <p:nvPr>
            <p:ph type="sldNum" sz="quarter" idx="5"/>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BA23742-51E1-48F2-9D26-22282FA8CBE7}" type="slidenum">
              <a:rPr lang="nb-NO" altLang="nb-NO"/>
              <a:pPr/>
              <a:t>‹#›</a:t>
            </a:fld>
            <a:endParaRPr lang="nb-NO" altLang="nb-NO"/>
          </a:p>
        </p:txBody>
      </p:sp>
    </p:spTree>
    <p:extLst>
      <p:ext uri="{BB962C8B-B14F-4D97-AF65-F5344CB8AC3E}">
        <p14:creationId xmlns:p14="http://schemas.microsoft.com/office/powerpoint/2010/main" val="2783710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idrettsforbundet.no/tema/juss/nifs-lov/kapittel-2-felles-bestemmelser-for-hele-organisasjonen/#%C2%A72-22"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idrettsforbundet.no/tema/juss/nifs-lov/kapittel-2-felles-bestemmelser-for-hele-organisasjonen/#%C2%A72-12"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Velkommen!</a:t>
            </a:r>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1</a:t>
            </a:fld>
            <a:endParaRPr lang="nb-NO" altLang="nb-NO"/>
          </a:p>
        </p:txBody>
      </p:sp>
    </p:spTree>
    <p:extLst>
      <p:ext uri="{BB962C8B-B14F-4D97-AF65-F5344CB8AC3E}">
        <p14:creationId xmlns:p14="http://schemas.microsoft.com/office/powerpoint/2010/main" val="1934000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Kort om agendaen for kurset, deretter kort presentasjon av krets og deltakere på neste sidene.</a:t>
            </a:r>
          </a:p>
        </p:txBody>
      </p:sp>
      <p:sp>
        <p:nvSpPr>
          <p:cNvPr id="4" name="Plassholder for lysbilde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A23742-51E1-48F2-9D26-22282FA8CBE7}" type="slidenum">
              <a:rPr kumimoji="0" lang="nb-NO" altLang="nb-NO"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b-NO" altLang="nb-NO"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15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Hvem er jeg</a:t>
            </a:r>
          </a:p>
          <a:p>
            <a:r>
              <a:rPr lang="nb-NO" dirty="0"/>
              <a:t>Hva jeg forventer</a:t>
            </a:r>
          </a:p>
          <a:p>
            <a:endParaRPr lang="nb-NO" dirty="0"/>
          </a:p>
          <a:p>
            <a:r>
              <a:rPr lang="nb-NO" dirty="0"/>
              <a:t>Hvem er dere</a:t>
            </a:r>
          </a:p>
          <a:p>
            <a:r>
              <a:rPr lang="nb-NO" dirty="0"/>
              <a:t>Forventninger til det vi nå skal gjøre sammen</a:t>
            </a:r>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3</a:t>
            </a:fld>
            <a:endParaRPr lang="nb-NO" altLang="nb-NO"/>
          </a:p>
        </p:txBody>
      </p:sp>
    </p:spTree>
    <p:extLst>
      <p:ext uri="{BB962C8B-B14F-4D97-AF65-F5344CB8AC3E}">
        <p14:creationId xmlns:p14="http://schemas.microsoft.com/office/powerpoint/2010/main" val="2257639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Til kurslærer: Ved kurs for kun et idrettslag, bytt ut standard bilde med et fra idrettslaget</a:t>
            </a:r>
          </a:p>
          <a:p>
            <a:endParaRPr lang="nb-NO"/>
          </a:p>
          <a:p>
            <a:r>
              <a:rPr lang="nb-NO"/>
              <a:t>Ta en runde hvor alle deltakerne presenterer seg selv, hensikten er å få litt kjennskap til hvem som er med på kurset, og hvilken erfaring de har. I tillegg har alle fått sagt litt, og kan øke muligheten for å stille spørsmål underveis</a:t>
            </a:r>
          </a:p>
          <a:p>
            <a:endParaRPr lang="nb-NO"/>
          </a:p>
          <a:p>
            <a:r>
              <a:rPr lang="nb-NO"/>
              <a:t>Tips til kurslærer: legg gjerne inn et bilde her som deltakerne kan kjenne igjen. Er det klubbinternt kurs, finn et bilde på deres nettside eller </a:t>
            </a:r>
            <a:r>
              <a:rPr lang="nb-NO" err="1"/>
              <a:t>facebookside</a:t>
            </a:r>
            <a:r>
              <a:rPr lang="nb-NO"/>
              <a:t>. Er kurset for deltakere fra flere IL, kan et bilde fra lokalmiljøet, hall eller anlegg være relevant.</a:t>
            </a:r>
          </a:p>
          <a:p>
            <a:r>
              <a:rPr lang="nb-NO"/>
              <a:t>Hensikten er å bygge relasjon og vise at man har forberedt seg.</a:t>
            </a:r>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4</a:t>
            </a:fld>
            <a:endParaRPr lang="nb-NO" altLang="nb-NO"/>
          </a:p>
        </p:txBody>
      </p:sp>
    </p:spTree>
    <p:extLst>
      <p:ext uri="{BB962C8B-B14F-4D97-AF65-F5344CB8AC3E}">
        <p14:creationId xmlns:p14="http://schemas.microsoft.com/office/powerpoint/2010/main" val="636561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5</a:t>
            </a:fld>
            <a:endParaRPr lang="nb-NO" altLang="nb-NO"/>
          </a:p>
        </p:txBody>
      </p:sp>
    </p:spTree>
    <p:extLst>
      <p:ext uri="{BB962C8B-B14F-4D97-AF65-F5344CB8AC3E}">
        <p14:creationId xmlns:p14="http://schemas.microsoft.com/office/powerpoint/2010/main" val="434529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30292" indent="-230292">
              <a:buFontTx/>
              <a:buAutoNum type="arabicParenBoth"/>
              <a:defRPr/>
            </a:pPr>
            <a:r>
              <a:rPr lang="nb-NO" dirty="0"/>
              <a:t>NIF skal arbeide for at alle mennesker gis mulighet til å utøve idrett ut fra sine ønsker og behov, og uten å bli utsatt for usaklig eller uforholdsmessig forskjellsbehandling. Med idrett menes aktivitet som oppfyller følgende vilkår:</a:t>
            </a:r>
          </a:p>
          <a:p>
            <a:pPr marL="253865" lvl="1">
              <a:defRPr/>
            </a:pPr>
            <a:r>
              <a:rPr lang="nb-NO" dirty="0"/>
              <a:t>a)det er fysisk aktivitet av konkurranse-, trenings- og/eller mosjonskarakter,</a:t>
            </a:r>
          </a:p>
          <a:p>
            <a:pPr marL="253865" lvl="1">
              <a:defRPr/>
            </a:pPr>
            <a:r>
              <a:rPr lang="nb-NO" dirty="0"/>
              <a:t>b)aktiviteten er som konkurranseaktivitet målbar etter godkjent regelverk,</a:t>
            </a:r>
          </a:p>
          <a:p>
            <a:pPr marL="253865" lvl="1">
              <a:defRPr/>
            </a:pPr>
            <a:r>
              <a:rPr lang="nb-NO" dirty="0"/>
              <a:t>c)aktiviteten tilfredsstiller de etiske normer idretten i Norge bygger sin aktivitet på.</a:t>
            </a:r>
          </a:p>
          <a:p>
            <a:pPr marL="230292" indent="-230292">
              <a:buFontTx/>
              <a:buAutoNum type="arabicParenBoth"/>
              <a:defRPr/>
            </a:pPr>
            <a:r>
              <a:rPr lang="nb-NO" dirty="0"/>
              <a:t>Organisasjonen skal være en positiv verdiskaper for individ og samfunn og dermed styrke sin posisjon som folkebevegelse og drivkraft i samfunnet.</a:t>
            </a:r>
          </a:p>
          <a:p>
            <a:pPr marL="230292" indent="-230292">
              <a:buFontTx/>
              <a:buAutoNum type="arabicParenBoth"/>
              <a:defRPr/>
            </a:pPr>
            <a:r>
              <a:rPr lang="nb-NO" dirty="0"/>
              <a:t>Organisasjonens arbeid skal preges av frivillighet, demokrati, lojalitet og likeverd. All idrettslig aktivitet skal bygge på grunnverdier som idrettsglede, fellesskap, helse og ærlighet.</a:t>
            </a:r>
          </a:p>
          <a:p>
            <a:endParaRPr lang="nb-NO" dirty="0"/>
          </a:p>
        </p:txBody>
      </p:sp>
      <p:sp>
        <p:nvSpPr>
          <p:cNvPr id="4" name="Plassholder for lysbildenummer 3"/>
          <p:cNvSpPr>
            <a:spLocks noGrp="1"/>
          </p:cNvSpPr>
          <p:nvPr>
            <p:ph type="sldNum" sz="quarter" idx="10"/>
          </p:nvPr>
        </p:nvSpPr>
        <p:spPr/>
        <p:txBody>
          <a:bodyPr/>
          <a:lstStyle/>
          <a:p>
            <a:fld id="{ABA23742-51E1-48F2-9D26-22282FA8CBE7}" type="slidenum">
              <a:rPr lang="nb-NO" altLang="nb-NO" smtClean="0"/>
              <a:pPr/>
              <a:t>6</a:t>
            </a:fld>
            <a:endParaRPr lang="nb-NO" altLang="nb-NO"/>
          </a:p>
        </p:txBody>
      </p:sp>
    </p:spTree>
    <p:extLst>
      <p:ext uri="{BB962C8B-B14F-4D97-AF65-F5344CB8AC3E}">
        <p14:creationId xmlns:p14="http://schemas.microsoft.com/office/powerpoint/2010/main" val="1604654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bilde viser tydelig glede</a:t>
            </a:r>
          </a:p>
          <a:p>
            <a:r>
              <a:rPr lang="nb-NO"/>
              <a:t>De har kanskje vunnet en kamp. Eller så har de fått vite at de får is etter trening</a:t>
            </a:r>
          </a:p>
          <a:p>
            <a:r>
              <a:rPr lang="nb-NO"/>
              <a:t>Uansett, det er idrettsglede det handler om </a:t>
            </a:r>
          </a:p>
          <a:p>
            <a:r>
              <a:rPr lang="nb-NO"/>
              <a:t>Det er det vi strekker oss etter for å oppnå og oppleve både som frivillig og ansatt i idretten</a:t>
            </a:r>
          </a:p>
          <a:p>
            <a:endParaRPr lang="nb-NO"/>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7</a:t>
            </a:fld>
            <a:endParaRPr lang="nb-NO" altLang="nb-NO"/>
          </a:p>
        </p:txBody>
      </p:sp>
    </p:spTree>
    <p:extLst>
      <p:ext uri="{BB962C8B-B14F-4D97-AF65-F5344CB8AC3E}">
        <p14:creationId xmlns:p14="http://schemas.microsoft.com/office/powerpoint/2010/main" val="2902718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har en ide om hva vi skal jobbe med i NIF. Vi har en ny virksomhetside, eller den er litt omformulert og favner bredere. </a:t>
            </a:r>
          </a:p>
          <a:p>
            <a:endParaRPr lang="nb-NO"/>
          </a:p>
          <a:p>
            <a:r>
              <a:rPr lang="nb-NO"/>
              <a:t>Vi skal i løpet av kurset se litt på vår organisasjon og hvordan alt henger sammen. Vi skal bryte det ned til idrettslaget og se på hvilke oppgaver og ansvar som ligger hos idrettslaget og hos styret.</a:t>
            </a:r>
          </a:p>
        </p:txBody>
      </p:sp>
      <p:sp>
        <p:nvSpPr>
          <p:cNvPr id="4" name="Plassholder for lysbilde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A23742-51E1-48F2-9D26-22282FA8CBE7}" type="slidenum">
              <a:rPr kumimoji="0" lang="nb-NO" altLang="nb-NO"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nb-NO" altLang="nb-NO"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00992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9</a:t>
            </a:fld>
            <a:endParaRPr lang="nb-NO" altLang="nb-NO"/>
          </a:p>
        </p:txBody>
      </p:sp>
    </p:spTree>
    <p:extLst>
      <p:ext uri="{BB962C8B-B14F-4D97-AF65-F5344CB8AC3E}">
        <p14:creationId xmlns:p14="http://schemas.microsoft.com/office/powerpoint/2010/main" val="1436962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DDFB-43E0-4C38-56D0-08C7537071D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DD58528-A5CA-6A2D-5E56-DEFCBDBD8EA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5410994-9925-517A-BDA7-7C338B024673}"/>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A48192A-6B0C-6C79-1250-97815B828941}"/>
              </a:ext>
            </a:extLst>
          </p:cNvPr>
          <p:cNvSpPr>
            <a:spLocks noGrp="1"/>
          </p:cNvSpPr>
          <p:nvPr>
            <p:ph type="sldNum" sz="quarter" idx="5"/>
          </p:nvPr>
        </p:nvSpPr>
        <p:spPr/>
        <p:txBody>
          <a:bodyPr/>
          <a:lstStyle/>
          <a:p>
            <a:fld id="{ABA23742-51E1-48F2-9D26-22282FA8CBE7}" type="slidenum">
              <a:rPr lang="nb-NO" altLang="nb-NO" smtClean="0"/>
              <a:pPr/>
              <a:t>10</a:t>
            </a:fld>
            <a:endParaRPr lang="nb-NO" altLang="nb-NO"/>
          </a:p>
        </p:txBody>
      </p:sp>
    </p:spTree>
    <p:extLst>
      <p:ext uri="{BB962C8B-B14F-4D97-AF65-F5344CB8AC3E}">
        <p14:creationId xmlns:p14="http://schemas.microsoft.com/office/powerpoint/2010/main" val="799513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592FF-0380-F975-C386-12A9668AFF5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BEE8DD0-32D5-F778-67D9-FF080E442FD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1543C5D-7770-97C3-2EC1-BBEF8CE59EF5}"/>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3F757B6-8435-16BE-6E2D-4578162A2517}"/>
              </a:ext>
            </a:extLst>
          </p:cNvPr>
          <p:cNvSpPr>
            <a:spLocks noGrp="1"/>
          </p:cNvSpPr>
          <p:nvPr>
            <p:ph type="sldNum" sz="quarter" idx="5"/>
          </p:nvPr>
        </p:nvSpPr>
        <p:spPr/>
        <p:txBody>
          <a:bodyPr/>
          <a:lstStyle/>
          <a:p>
            <a:fld id="{ABA23742-51E1-48F2-9D26-22282FA8CBE7}" type="slidenum">
              <a:rPr lang="nb-NO" altLang="nb-NO" smtClean="0"/>
              <a:pPr/>
              <a:t>11</a:t>
            </a:fld>
            <a:endParaRPr lang="nb-NO" altLang="nb-NO"/>
          </a:p>
        </p:txBody>
      </p:sp>
    </p:spTree>
    <p:extLst>
      <p:ext uri="{BB962C8B-B14F-4D97-AF65-F5344CB8AC3E}">
        <p14:creationId xmlns:p14="http://schemas.microsoft.com/office/powerpoint/2010/main" val="11701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fontScale="85000" lnSpcReduction="20000"/>
          </a:bodyPr>
          <a:lstStyle/>
          <a:p>
            <a:pPr>
              <a:defRPr/>
            </a:pPr>
            <a:r>
              <a:rPr lang="nb-NO" altLang="nb-NO" b="1" dirty="0"/>
              <a:t>NIFs regelverk</a:t>
            </a:r>
            <a:r>
              <a:rPr lang="nb-NO" altLang="nb-NO" dirty="0"/>
              <a:t>  </a:t>
            </a:r>
          </a:p>
          <a:p>
            <a:pPr>
              <a:defRPr/>
            </a:pPr>
            <a:r>
              <a:rPr lang="nb-NO" altLang="nb-NO" dirty="0"/>
              <a:t>Hvem gir NIFs regelverk?  Hvem er lovgivende myndighet i NIF? Idrettstinget eller Idrettsstyret hvis tildelt slik myndighet av i NIFs lov eller av Idrettstinget.</a:t>
            </a:r>
          </a:p>
          <a:p>
            <a:pPr>
              <a:defRPr/>
            </a:pPr>
            <a:r>
              <a:rPr lang="nb-NO" altLang="nb-NO" dirty="0">
                <a:cs typeface="Calibri"/>
              </a:rPr>
              <a:t>Eks: Gitt av Idrettstinget: NIFs lov + Barneidrettsbestemmelsene</a:t>
            </a:r>
          </a:p>
          <a:p>
            <a:pPr>
              <a:defRPr/>
            </a:pPr>
            <a:r>
              <a:rPr lang="nb-NO" altLang="nb-NO" dirty="0">
                <a:cs typeface="Calibri"/>
              </a:rPr>
              <a:t>Eks: Gitt av Idrettsstyret: Forskrift om navn på idrettslag + Forskrift om registrering av medlemsopplysninger</a:t>
            </a:r>
          </a:p>
          <a:p>
            <a:pPr>
              <a:defRPr/>
            </a:pPr>
            <a:endParaRPr lang="nb-NO" altLang="nb-NO" dirty="0">
              <a:cs typeface="Calibri"/>
            </a:endParaRPr>
          </a:p>
          <a:p>
            <a:pPr>
              <a:defRPr/>
            </a:pPr>
            <a:r>
              <a:rPr lang="nb-NO" altLang="nb-NO" b="1" dirty="0"/>
              <a:t>NIFs vedtak forøvrig</a:t>
            </a:r>
            <a:endParaRPr lang="nb-NO" altLang="nb-NO" b="1" dirty="0">
              <a:cs typeface="Calibri"/>
            </a:endParaRPr>
          </a:p>
          <a:p>
            <a:pPr>
              <a:defRPr/>
            </a:pPr>
            <a:r>
              <a:rPr lang="nb-NO" altLang="nb-NO" dirty="0"/>
              <a:t>Eks. Gitt av Idrettsstyret: </a:t>
            </a:r>
            <a:r>
              <a:rPr lang="nb-NO" altLang="nb-NO" dirty="0" err="1">
                <a:highlight>
                  <a:srgbClr val="FFFF00"/>
                </a:highlight>
              </a:rPr>
              <a:t>Lovnormene</a:t>
            </a:r>
            <a:r>
              <a:rPr lang="nb-NO" altLang="nb-NO" dirty="0">
                <a:highlight>
                  <a:srgbClr val="FFFF00"/>
                </a:highlight>
              </a:rPr>
              <a:t> + pålegg om politiattest</a:t>
            </a:r>
            <a:r>
              <a:rPr lang="nb-NO" altLang="nb-NO" dirty="0"/>
              <a:t>. </a:t>
            </a:r>
            <a:r>
              <a:rPr lang="nb-NO" altLang="nb-NO" u="sng" dirty="0"/>
              <a:t>Spm. Kjenner dere til disse vedtakene?</a:t>
            </a:r>
          </a:p>
          <a:p>
            <a:pPr>
              <a:defRPr/>
            </a:pPr>
            <a:r>
              <a:rPr lang="nb-NO" altLang="nb-NO" u="none" dirty="0"/>
              <a:t>I tillegg til bindende vedtak, er det retningslinjer som er anbefalinger: Fe.sk. Dugnad, alkohol mv. </a:t>
            </a:r>
          </a:p>
          <a:p>
            <a:pPr>
              <a:defRPr/>
            </a:pPr>
            <a:r>
              <a:rPr lang="nb-NO" altLang="nb-NO" u="none" dirty="0"/>
              <a:t> </a:t>
            </a:r>
            <a:endParaRPr lang="nb-NO" altLang="nb-NO" u="none" dirty="0">
              <a:cs typeface="Calibri"/>
            </a:endParaRPr>
          </a:p>
          <a:p>
            <a:pPr>
              <a:defRPr/>
            </a:pPr>
            <a:r>
              <a:rPr lang="nb-NO" altLang="nb-NO" b="1" dirty="0">
                <a:cs typeface="Calibri"/>
              </a:rPr>
              <a:t>Konflikt mellom idrettens regelverk og norsk lov?</a:t>
            </a:r>
          </a:p>
          <a:p>
            <a:pPr>
              <a:defRPr/>
            </a:pPr>
            <a:r>
              <a:rPr lang="nb-NO" dirty="0"/>
              <a:t>Henrik </a:t>
            </a:r>
            <a:r>
              <a:rPr lang="nb-NO" dirty="0" err="1"/>
              <a:t>Kristoffersensaken</a:t>
            </a:r>
            <a:r>
              <a:rPr lang="nb-NO" dirty="0"/>
              <a:t> – gjaldt forholdet mellom NSF/FIS/NIFs regler vs. EU-lovgivningen</a:t>
            </a:r>
            <a:endParaRPr lang="nb-NO" dirty="0">
              <a:cs typeface="Calibri"/>
            </a:endParaRPr>
          </a:p>
          <a:p>
            <a:pPr>
              <a:defRPr/>
            </a:pPr>
            <a:r>
              <a:rPr lang="nb-NO" dirty="0">
                <a:cs typeface="Calibri"/>
              </a:rPr>
              <a:t>Norges Bokseforbund og AIBA (Det internasjonale bokseforbundet): AIBA </a:t>
            </a:r>
            <a:r>
              <a:rPr lang="nb-NO" altLang="nb-NO" dirty="0"/>
              <a:t>krevde at hjelmen skulle tas av under konkurranse. Norsk nasjonal lovgivning krevde hjelm. Bokseforbundet måtte følge norsk lov. Bokseforbundet ble suspendert fra AIBA inntil norsk lov ble endret, slik at boksing uten hjelm ble lovlig. </a:t>
            </a:r>
            <a:endParaRPr lang="nb-NO" dirty="0"/>
          </a:p>
          <a:p>
            <a:pPr>
              <a:defRPr/>
            </a:pPr>
            <a:endParaRPr lang="nb-NO" b="1" dirty="0">
              <a:cs typeface="Calibri"/>
            </a:endParaRPr>
          </a:p>
          <a:p>
            <a:pPr>
              <a:defRPr/>
            </a:pPr>
            <a:r>
              <a:rPr lang="nb-NO" b="1" dirty="0">
                <a:cs typeface="Calibri"/>
              </a:rPr>
              <a:t>Idrettslagets regelverk (egen foil) </a:t>
            </a:r>
          </a:p>
          <a:p>
            <a:pPr>
              <a:defRPr/>
            </a:pPr>
            <a:r>
              <a:rPr lang="nb-NO" dirty="0">
                <a:cs typeface="Calibri"/>
              </a:rPr>
              <a:t>Idrettslagets egen lov</a:t>
            </a:r>
          </a:p>
          <a:p>
            <a:pPr>
              <a:defRPr/>
            </a:pPr>
            <a:r>
              <a:rPr lang="nb-NO" altLang="nb-NO" u="sng" dirty="0" err="1"/>
              <a:t>Spm</a:t>
            </a:r>
            <a:r>
              <a:rPr lang="nb-NO" altLang="nb-NO" u="sng" dirty="0"/>
              <a:t>: Har idrettslaget annet regelverk enn loven? </a:t>
            </a:r>
          </a:p>
          <a:p>
            <a:pPr>
              <a:defRPr/>
            </a:pPr>
            <a:endParaRPr lang="nb-NO" altLang="nb-NO" u="sng" dirty="0">
              <a:cs typeface="Calibri"/>
            </a:endParaRPr>
          </a:p>
          <a:p>
            <a:pPr>
              <a:defRPr/>
            </a:pPr>
            <a:r>
              <a:rPr lang="nb-NO" altLang="nb-NO" b="1" dirty="0"/>
              <a:t>Idrettslagets vedtak</a:t>
            </a:r>
            <a:endParaRPr lang="nb-NO" altLang="nb-NO" b="1" dirty="0">
              <a:cs typeface="Calibri"/>
            </a:endParaRPr>
          </a:p>
          <a:p>
            <a:pPr>
              <a:defRPr/>
            </a:pPr>
            <a:r>
              <a:rPr lang="nb-NO" altLang="nb-NO" dirty="0"/>
              <a:t>Vedtak gitt av årsmøtet</a:t>
            </a:r>
            <a:endParaRPr lang="nb-NO" altLang="nb-NO" dirty="0">
              <a:cs typeface="Calibri"/>
            </a:endParaRPr>
          </a:p>
          <a:p>
            <a:pPr>
              <a:defRPr/>
            </a:pPr>
            <a:r>
              <a:rPr lang="nb-NO" altLang="nb-NO" dirty="0"/>
              <a:t>Hva med vedtak gitt av tidligere styrer? </a:t>
            </a:r>
            <a:r>
              <a:rPr lang="nb-NO" altLang="nb-NO" u="sng" dirty="0" err="1"/>
              <a:t>Spm</a:t>
            </a:r>
            <a:r>
              <a:rPr lang="nb-NO" altLang="nb-NO" u="sng" dirty="0"/>
              <a:t>: Bundet av dem? </a:t>
            </a:r>
            <a:r>
              <a:rPr lang="nb-NO" altLang="nb-NO" u="none" dirty="0"/>
              <a:t>Hvis noen har innrettet seg. </a:t>
            </a:r>
          </a:p>
          <a:p>
            <a:pPr>
              <a:defRPr/>
            </a:pPr>
            <a:endParaRPr lang="nb-NO" dirty="0"/>
          </a:p>
        </p:txBody>
      </p:sp>
      <p:sp>
        <p:nvSpPr>
          <p:cNvPr id="34714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5064162" indent="-1947754">
              <a:defRPr>
                <a:solidFill>
                  <a:schemeClr val="tx1"/>
                </a:solidFill>
                <a:latin typeface="Arial" panose="020B0604020202020204" pitchFamily="34" charset="0"/>
                <a:cs typeface="Arial" panose="020B0604020202020204" pitchFamily="34" charset="0"/>
              </a:defRPr>
            </a:lvl2pPr>
            <a:lvl3pPr marL="7791019" indent="-1558202">
              <a:defRPr>
                <a:solidFill>
                  <a:schemeClr val="tx1"/>
                </a:solidFill>
                <a:latin typeface="Arial" panose="020B0604020202020204" pitchFamily="34" charset="0"/>
                <a:cs typeface="Arial" panose="020B0604020202020204" pitchFamily="34" charset="0"/>
              </a:defRPr>
            </a:lvl3pPr>
            <a:lvl4pPr marL="10907427" indent="-1558202">
              <a:defRPr>
                <a:solidFill>
                  <a:schemeClr val="tx1"/>
                </a:solidFill>
                <a:latin typeface="Arial" panose="020B0604020202020204" pitchFamily="34" charset="0"/>
                <a:cs typeface="Arial" panose="020B0604020202020204" pitchFamily="34" charset="0"/>
              </a:defRPr>
            </a:lvl4pPr>
            <a:lvl5pPr marL="14023834" indent="-1558202">
              <a:defRPr>
                <a:solidFill>
                  <a:schemeClr val="tx1"/>
                </a:solidFill>
                <a:latin typeface="Arial" panose="020B0604020202020204" pitchFamily="34" charset="0"/>
                <a:cs typeface="Arial" panose="020B0604020202020204" pitchFamily="34" charset="0"/>
              </a:defRPr>
            </a:lvl5pPr>
            <a:lvl6pPr marL="17140242" indent="-15582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0256650" indent="-15582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3373057" indent="-15582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6489463" indent="-15582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92F5CB-DDB9-4CBD-9817-623975CBDD41}" type="slidenum">
              <a:rPr lang="nb-NO" altLang="nb-NO" smtClean="0">
                <a:solidFill>
                  <a:srgbClr val="000000"/>
                </a:solidFill>
                <a:latin typeface="Calibri" panose="020F0502020204030204" pitchFamily="34" charset="0"/>
              </a:rPr>
              <a:pPr/>
              <a:t>12</a:t>
            </a:fld>
            <a:endParaRPr lang="nb-NO" altLang="nb-NO">
              <a:solidFill>
                <a:srgbClr val="000000"/>
              </a:solidFill>
              <a:latin typeface="Calibri" panose="020F0502020204030204" pitchFamily="34" charset="0"/>
            </a:endParaRPr>
          </a:p>
        </p:txBody>
      </p:sp>
    </p:spTree>
    <p:extLst>
      <p:ext uri="{BB962C8B-B14F-4D97-AF65-F5344CB8AC3E}">
        <p14:creationId xmlns:p14="http://schemas.microsoft.com/office/powerpoint/2010/main" val="2844551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pPr eaLnBrk="1" hangingPunct="1">
              <a:spcBef>
                <a:spcPct val="0"/>
              </a:spcBef>
              <a:defRPr/>
            </a:pPr>
            <a:r>
              <a:rPr lang="nb-NO" i="1" dirty="0"/>
              <a:t>Bruk tid på denne så deltakerne forstår hvordan organisasjonen er oppbygd (ca. 6-10 min)</a:t>
            </a:r>
          </a:p>
          <a:p>
            <a:pPr eaLnBrk="1" hangingPunct="1">
              <a:spcBef>
                <a:spcPct val="0"/>
              </a:spcBef>
              <a:defRPr/>
            </a:pPr>
            <a:endParaRPr lang="nb-NO" dirty="0"/>
          </a:p>
          <a:p>
            <a:pPr eaLnBrk="1" hangingPunct="1">
              <a:spcBef>
                <a:spcPct val="0"/>
              </a:spcBef>
              <a:defRPr/>
            </a:pPr>
            <a:r>
              <a:rPr lang="nb-NO" dirty="0"/>
              <a:t>NIF er Norges største frivillige organisasjon med 1,4 millioner medlemmer</a:t>
            </a:r>
          </a:p>
          <a:p>
            <a:pPr eaLnBrk="1" hangingPunct="1">
              <a:spcBef>
                <a:spcPct val="0"/>
              </a:spcBef>
              <a:defRPr/>
            </a:pPr>
            <a:r>
              <a:rPr lang="nb-NO" dirty="0"/>
              <a:t>Frivilligheten i idretten utgjør om lag 34 100 årsverk og samfunnsverdien av frivilligheten er beregnet til 15,6 milliarder kroner. </a:t>
            </a:r>
          </a:p>
          <a:p>
            <a:pPr eaLnBrk="1" hangingPunct="1">
              <a:spcBef>
                <a:spcPct val="0"/>
              </a:spcBef>
              <a:defRPr/>
            </a:pPr>
            <a:r>
              <a:rPr lang="nb-NO" dirty="0"/>
              <a:t>Verdien er beregnet etter Hopkins modell = Medlemstall x 0,016 x årslønn (506 757,-). Denne kan du gjerne beregne i ditt idrettslag. Denne beregningen er basert på tall fra 2018.</a:t>
            </a:r>
          </a:p>
          <a:p>
            <a:pPr eaLnBrk="1" hangingPunct="1">
              <a:spcBef>
                <a:spcPct val="0"/>
              </a:spcBef>
              <a:defRPr/>
            </a:pPr>
            <a:endParaRPr lang="nb-NO" b="1" dirty="0"/>
          </a:p>
          <a:p>
            <a:pPr eaLnBrk="1" hangingPunct="1">
              <a:spcBef>
                <a:spcPct val="0"/>
              </a:spcBef>
              <a:defRPr/>
            </a:pPr>
            <a:r>
              <a:rPr lang="nb-NO" b="1" dirty="0"/>
              <a:t>Hvilket nivå de ulike organisasjonsledd arbeider/påvirker/ driver lobbyvirksomhet for å bedre rammevilkårene til norsk idrett:</a:t>
            </a:r>
          </a:p>
          <a:p>
            <a:pPr eaLnBrk="1" hangingPunct="1">
              <a:spcBef>
                <a:spcPct val="0"/>
              </a:spcBef>
              <a:defRPr/>
            </a:pPr>
            <a:endParaRPr lang="nb-NO" dirty="0"/>
          </a:p>
          <a:p>
            <a:pPr eaLnBrk="1" hangingPunct="1">
              <a:spcBef>
                <a:spcPct val="0"/>
              </a:spcBef>
              <a:defRPr/>
            </a:pPr>
            <a:r>
              <a:rPr lang="nb-NO" dirty="0"/>
              <a:t>NIF og særforbundene = statlig nivå. </a:t>
            </a:r>
          </a:p>
          <a:p>
            <a:pPr eaLnBrk="1" hangingPunct="1">
              <a:spcBef>
                <a:spcPct val="0"/>
              </a:spcBef>
              <a:defRPr/>
            </a:pPr>
            <a:r>
              <a:rPr lang="nb-NO" dirty="0"/>
              <a:t>Jobber inn mot statlige etater, departementer og regjering</a:t>
            </a:r>
          </a:p>
          <a:p>
            <a:pPr eaLnBrk="1" hangingPunct="1">
              <a:spcBef>
                <a:spcPct val="0"/>
              </a:spcBef>
              <a:defRPr/>
            </a:pPr>
            <a:endParaRPr lang="nb-NO" dirty="0"/>
          </a:p>
          <a:p>
            <a:pPr eaLnBrk="1" hangingPunct="1">
              <a:spcBef>
                <a:spcPct val="0"/>
              </a:spcBef>
              <a:defRPr/>
            </a:pPr>
            <a:r>
              <a:rPr lang="nb-NO" dirty="0"/>
              <a:t>Idrettskretser og særkretser/regioner = fylkeskommunalt nivå. </a:t>
            </a:r>
          </a:p>
          <a:p>
            <a:pPr eaLnBrk="1" hangingPunct="1">
              <a:spcBef>
                <a:spcPct val="0"/>
              </a:spcBef>
              <a:defRPr/>
            </a:pPr>
            <a:r>
              <a:rPr lang="nb-NO" dirty="0"/>
              <a:t>Jobber mot fylkeskommunen. Mye oppgaver dreier seg om anlegg og spillemidler. </a:t>
            </a:r>
            <a:endParaRPr lang="nb-NO" b="1" dirty="0"/>
          </a:p>
          <a:p>
            <a:pPr eaLnBrk="1" hangingPunct="1">
              <a:spcBef>
                <a:spcPct val="0"/>
              </a:spcBef>
              <a:defRPr/>
            </a:pPr>
            <a:endParaRPr lang="nb-NO" dirty="0"/>
          </a:p>
          <a:p>
            <a:pPr eaLnBrk="1" hangingPunct="1">
              <a:spcBef>
                <a:spcPct val="0"/>
              </a:spcBef>
              <a:defRPr/>
            </a:pPr>
            <a:r>
              <a:rPr lang="nb-NO" dirty="0"/>
              <a:t>Idrettsrådene = kommunalt nivå. </a:t>
            </a:r>
          </a:p>
          <a:p>
            <a:pPr eaLnBrk="1" hangingPunct="1">
              <a:spcBef>
                <a:spcPct val="0"/>
              </a:spcBef>
              <a:defRPr/>
            </a:pPr>
            <a:r>
              <a:rPr lang="nb-NO" dirty="0"/>
              <a:t>Jobber mot kommunens administrasjon og politikere.</a:t>
            </a:r>
          </a:p>
          <a:p>
            <a:pPr eaLnBrk="1" hangingPunct="1">
              <a:spcBef>
                <a:spcPct val="0"/>
              </a:spcBef>
              <a:defRPr/>
            </a:pPr>
            <a:endParaRPr lang="nb-NO" dirty="0"/>
          </a:p>
          <a:p>
            <a:pPr eaLnBrk="1" hangingPunct="1">
              <a:spcBef>
                <a:spcPct val="0"/>
              </a:spcBef>
              <a:defRPr/>
            </a:pPr>
            <a:r>
              <a:rPr lang="nb-NO" b="1" dirty="0"/>
              <a:t>Hvilket hovedansvar og arbeidsoppgaver har organisasjonsleddene:</a:t>
            </a:r>
            <a:endParaRPr lang="nb-NO" dirty="0"/>
          </a:p>
          <a:p>
            <a:pPr eaLnBrk="1" hangingPunct="1">
              <a:spcBef>
                <a:spcPct val="0"/>
              </a:spcBef>
              <a:defRPr/>
            </a:pPr>
            <a:endParaRPr lang="nb-NO" u="sng" dirty="0"/>
          </a:p>
          <a:p>
            <a:pPr eaLnBrk="1" hangingPunct="1">
              <a:spcBef>
                <a:spcPct val="0"/>
              </a:spcBef>
              <a:defRPr/>
            </a:pPr>
            <a:r>
              <a:rPr lang="nb-NO" u="sng" dirty="0"/>
              <a:t>Særforbund og særkretser</a:t>
            </a:r>
            <a:r>
              <a:rPr lang="nb-NO" dirty="0"/>
              <a:t> har ansvar for det idrettslige innenfor sin spesifikke idrett. For eksempel dommer- og trenerkurs, toppidrett osv. Spørsmål om aktivitet rettes til særkrets/særforbund</a:t>
            </a:r>
          </a:p>
          <a:p>
            <a:pPr eaLnBrk="1" hangingPunct="1">
              <a:spcBef>
                <a:spcPct val="0"/>
              </a:spcBef>
              <a:defRPr/>
            </a:pPr>
            <a:endParaRPr lang="nb-NO" dirty="0"/>
          </a:p>
          <a:p>
            <a:pPr eaLnBrk="1" hangingPunct="1">
              <a:spcBef>
                <a:spcPct val="0"/>
              </a:spcBef>
              <a:defRPr/>
            </a:pPr>
            <a:r>
              <a:rPr lang="nb-NO" u="sng" dirty="0"/>
              <a:t>Idrettskretsene</a:t>
            </a:r>
            <a:r>
              <a:rPr lang="nb-NO" dirty="0"/>
              <a:t> har ansvar for de tverrfaglige områdene som lover, regler, organisasjon og tverrfaglige kurs. Spørsmål av organisatorisk art skal rettes til IK.</a:t>
            </a:r>
          </a:p>
          <a:p>
            <a:pPr eaLnBrk="1" hangingPunct="1">
              <a:spcBef>
                <a:spcPct val="0"/>
              </a:spcBef>
              <a:defRPr/>
            </a:pPr>
            <a:endParaRPr lang="nb-NO" dirty="0"/>
          </a:p>
          <a:p>
            <a:pPr eaLnBrk="1" hangingPunct="1">
              <a:spcBef>
                <a:spcPct val="0"/>
              </a:spcBef>
              <a:defRPr/>
            </a:pPr>
            <a:r>
              <a:rPr lang="nb-NO" u="sng" dirty="0"/>
              <a:t>Idrettsrådene</a:t>
            </a:r>
            <a:r>
              <a:rPr lang="nb-NO" dirty="0"/>
              <a:t> er idrettslagene sitt eget organ og et meget viktig organ. IR jobber mot kommune for best mulig  rammevilkår. Gjelder alt fra tildeling av LAM, tildeling av treningstider, prioritering av bygging av anlegg og rehabilitering av anlegg. Idrettslagene skal benytte seg av IR for å fremme sine saker innenfor de aktuelle områder. Det er viktig at idrettslagene sørger for å velge de rette personene fra idrettslagene til IR,  og være bevisst og påvirke hvordan IR skal jobbe best for idretten lokalt.  </a:t>
            </a:r>
          </a:p>
          <a:p>
            <a:pPr eaLnBrk="1" hangingPunct="1">
              <a:spcBef>
                <a:spcPct val="0"/>
              </a:spcBef>
              <a:defRPr/>
            </a:pPr>
            <a:endParaRPr lang="nb-NO" dirty="0"/>
          </a:p>
          <a:p>
            <a:pPr eaLnBrk="1" hangingPunct="1">
              <a:spcBef>
                <a:spcPct val="0"/>
              </a:spcBef>
              <a:defRPr/>
            </a:pPr>
            <a:r>
              <a:rPr lang="nb-NO" dirty="0"/>
              <a:t>Både </a:t>
            </a:r>
            <a:r>
              <a:rPr lang="nb-NO" dirty="0" err="1"/>
              <a:t>fleridrettslag</a:t>
            </a:r>
            <a:r>
              <a:rPr lang="nb-NO" dirty="0"/>
              <a:t> og særidrettslag må forholde seg til ”begge linjer”. </a:t>
            </a:r>
          </a:p>
          <a:p>
            <a:endParaRPr lang="nb-NO" dirty="0"/>
          </a:p>
        </p:txBody>
      </p:sp>
      <p:sp>
        <p:nvSpPr>
          <p:cNvPr id="4" name="Plassholder for lysbildenummer 3"/>
          <p:cNvSpPr>
            <a:spLocks noGrp="1"/>
          </p:cNvSpPr>
          <p:nvPr>
            <p:ph type="sldNum" sz="quarter" idx="10"/>
          </p:nvPr>
        </p:nvSpPr>
        <p:spPr/>
        <p:txBody>
          <a:bodyPr/>
          <a:lstStyle/>
          <a:p>
            <a:fld id="{ABA23742-51E1-48F2-9D26-22282FA8CBE7}" type="slidenum">
              <a:rPr lang="nb-NO" altLang="nb-NO" smtClean="0">
                <a:solidFill>
                  <a:prstClr val="black"/>
                </a:solidFill>
              </a:rPr>
              <a:pPr/>
              <a:t>13</a:t>
            </a:fld>
            <a:endParaRPr lang="nb-NO" altLang="nb-NO">
              <a:solidFill>
                <a:prstClr val="black"/>
              </a:solidFill>
            </a:endParaRPr>
          </a:p>
        </p:txBody>
      </p:sp>
    </p:spTree>
    <p:extLst>
      <p:ext uri="{BB962C8B-B14F-4D97-AF65-F5344CB8AC3E}">
        <p14:creationId xmlns:p14="http://schemas.microsoft.com/office/powerpoint/2010/main" val="93473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0000" lnSpcReduction="20000"/>
          </a:bodyPr>
          <a:lstStyle/>
          <a:p>
            <a:r>
              <a:rPr lang="nb-NO" dirty="0"/>
              <a:t>Styret må ha en bevisst holdning til hvordan idrettslaget er organisert.</a:t>
            </a:r>
          </a:p>
          <a:p>
            <a:r>
              <a:rPr lang="nb-NO" altLang="nb-NO" dirty="0"/>
              <a:t>Alle idrettslag skal ha en organisasjonsplan som regulerer idrettslagets interne organisering. Organisasjonsplanen skal vedtas av idrettslagets årsmøte.</a:t>
            </a:r>
          </a:p>
          <a:p>
            <a:endParaRPr lang="nb-NO" altLang="nb-NO"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b="1" dirty="0"/>
              <a:t>Dette </a:t>
            </a:r>
            <a:r>
              <a:rPr lang="nb-NO" altLang="nb-NO" b="1" dirty="0" err="1"/>
              <a:t>org.kartet</a:t>
            </a:r>
            <a:r>
              <a:rPr lang="nb-NO" altLang="nb-NO" b="1" dirty="0"/>
              <a:t> er et </a:t>
            </a:r>
            <a:r>
              <a:rPr lang="nb-NO" altLang="nb-NO" b="1" u="sng" dirty="0"/>
              <a:t>eksempel </a:t>
            </a:r>
            <a:r>
              <a:rPr lang="nb-NO" altLang="nb-NO" b="1" dirty="0"/>
              <a:t>på et idrettslag hvor styret oppnevner gruppestyrer ( velges ikke på årsmøtet). Og at det oppnevnes et styreråd som arbeider etter et mandat. Med denne styreformen så kan gruppene stille med «hvem de vil» i styrerådet. Det er ikke leder som MÅ stille fordi vedkommende er valgt på årsmøte til å sitte i styret.</a:t>
            </a:r>
          </a:p>
          <a:p>
            <a:endParaRPr lang="nb-NO" altLang="nb-NO" dirty="0"/>
          </a:p>
          <a:p>
            <a:endParaRPr lang="nb-NO" dirty="0"/>
          </a:p>
          <a:p>
            <a:r>
              <a:rPr lang="nb-NO" dirty="0"/>
              <a:t>Fleridrettslag:</a:t>
            </a:r>
          </a:p>
          <a:p>
            <a:r>
              <a:rPr lang="nb-NO" baseline="0" dirty="0"/>
              <a:t>Over den den røde linjen =&gt; Det som er pålagt å ha etter idrettens lovverk</a:t>
            </a:r>
          </a:p>
          <a:p>
            <a:r>
              <a:rPr lang="nb-NO" baseline="0" dirty="0"/>
              <a:t>Under: intern organisering i et idrettslag. Det er styret i idrettslaget (ikke gruppene) som har det overordnede ansvaret</a:t>
            </a:r>
          </a:p>
          <a:p>
            <a:endParaRPr lang="nb-NO" dirty="0"/>
          </a:p>
          <a:p>
            <a:pPr>
              <a:defRPr/>
            </a:pPr>
            <a:endParaRPr lang="nb-NO" altLang="nb-NO" dirty="0"/>
          </a:p>
          <a:p>
            <a:pPr>
              <a:defRPr/>
            </a:pPr>
            <a:r>
              <a:rPr lang="nb-NO" altLang="nb-NO" dirty="0"/>
              <a:t>Utgangspunktet: </a:t>
            </a:r>
          </a:p>
          <a:p>
            <a:pPr>
              <a:defRPr/>
            </a:pPr>
            <a:r>
              <a:rPr lang="nb-NO" altLang="nb-NO" dirty="0"/>
              <a:t>Styret er høyeste myndighet mellom årsmøtene: Hovedstyret </a:t>
            </a:r>
            <a:r>
              <a:rPr lang="nb-NO" altLang="nb-NO" u="sng" dirty="0"/>
              <a:t>leder og forplikter laget. </a:t>
            </a:r>
            <a:r>
              <a:rPr lang="nb-NO" altLang="nb-NO" dirty="0"/>
              <a:t>Dette innebærer at det er hovedstyret som kan foreta ansettelser og inngå evt. andre avtaler som forplikter idrettslaget juridisk. </a:t>
            </a:r>
          </a:p>
          <a:p>
            <a:pPr>
              <a:defRPr/>
            </a:pPr>
            <a:endParaRPr lang="nb-NO" altLang="nb-NO" dirty="0"/>
          </a:p>
          <a:p>
            <a:pPr>
              <a:defRPr/>
            </a:pPr>
            <a:r>
              <a:rPr lang="nb-NO" altLang="nb-NO" u="sng" dirty="0"/>
              <a:t>Instruks/vedtak</a:t>
            </a:r>
            <a:r>
              <a:rPr lang="nb-NO" altLang="nb-NO" dirty="0"/>
              <a:t>: Kan gi idrettslagets gren-/gruppestyrer fullmakt til å forplikte laget innenfor instruksens/vedtakets rammer. </a:t>
            </a:r>
          </a:p>
          <a:p>
            <a:pPr>
              <a:defRPr/>
            </a:pPr>
            <a:endParaRPr lang="nb-NO" altLang="nb-NO" dirty="0"/>
          </a:p>
          <a:p>
            <a:pPr>
              <a:defRPr/>
            </a:pPr>
            <a:r>
              <a:rPr lang="nb-NO" altLang="nb-NO" b="1" dirty="0"/>
              <a:t>Særlige regler om gruppestyrer – LN § 23 (2) og (3). </a:t>
            </a:r>
            <a:endParaRPr lang="nb-NO" altLang="nb-NO" dirty="0"/>
          </a:p>
          <a:p>
            <a:pPr marL="0" indent="0">
              <a:buFontTx/>
              <a:buNone/>
              <a:defRPr/>
            </a:pPr>
            <a:r>
              <a:rPr lang="nb-NO" altLang="nb-NO" dirty="0"/>
              <a:t>Gjelder kun der det er grupper med gruppestyrer, ikke der det kun er en person som er ansvarlig for en gruppe. Har man først vedtatt en formalisering av gruppene ved å vedta at det skal være gruppestyrer, bør det stilles visse krav til organiseringen av disse gruppene. </a:t>
            </a:r>
          </a:p>
          <a:p>
            <a:pPr marL="628650" lvl="1" indent="-171450">
              <a:buFontTx/>
              <a:buChar char="-"/>
              <a:defRPr/>
            </a:pPr>
            <a:r>
              <a:rPr lang="nb-NO" altLang="nb-NO" dirty="0"/>
              <a:t>A) gruppestyret oppnevner med andre ord ikke seg selv. </a:t>
            </a:r>
          </a:p>
          <a:p>
            <a:pPr marL="628650" lvl="1" indent="-171450">
              <a:buFontTx/>
              <a:buChar char="-"/>
              <a:defRPr/>
            </a:pPr>
            <a:r>
              <a:rPr lang="nb-NO" altLang="nb-NO" dirty="0"/>
              <a:t>B) årlige møter, vi kaller det ikke årsmøter. Naturlig at disse er før årsmøtet. </a:t>
            </a:r>
          </a:p>
          <a:p>
            <a:pPr marL="628650" lvl="1" indent="-171450">
              <a:buFontTx/>
              <a:buChar char="-"/>
              <a:defRPr/>
            </a:pPr>
            <a:r>
              <a:rPr lang="nb-NO" altLang="nb-NO" dirty="0"/>
              <a:t>C) årlige møtets oppgaver: </a:t>
            </a:r>
          </a:p>
          <a:p>
            <a:pPr>
              <a:defRPr/>
            </a:pPr>
            <a:r>
              <a:rPr lang="nb-NO" altLang="nb-NO" dirty="0"/>
              <a:t>Gruppene må ha sin myndighet fra årsmøtet</a:t>
            </a:r>
            <a:r>
              <a:rPr lang="nb-NO" altLang="nb-NO" baseline="0" dirty="0"/>
              <a:t> eller idrettslagets styre.</a:t>
            </a:r>
          </a:p>
          <a:p>
            <a:pPr>
              <a:defRPr/>
            </a:pPr>
            <a:endParaRPr lang="nb-NO" altLang="nb-NO"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dirty="0"/>
              <a:t>Kurslærer bør ha fokus på hvordan organisasjonskartet ser ut i aktuelt idrettslag. </a:t>
            </a:r>
          </a:p>
          <a:p>
            <a:pPr>
              <a:defRPr/>
            </a:pPr>
            <a:endParaRPr lang="nb-NO" altLang="nb-NO" baseline="0" dirty="0"/>
          </a:p>
          <a:p>
            <a:endParaRPr lang="nb-NO" dirty="0"/>
          </a:p>
        </p:txBody>
      </p:sp>
      <p:sp>
        <p:nvSpPr>
          <p:cNvPr id="4" name="Plassholder for lysbildenummer 3"/>
          <p:cNvSpPr>
            <a:spLocks noGrp="1"/>
          </p:cNvSpPr>
          <p:nvPr>
            <p:ph type="sldNum" sz="quarter" idx="10"/>
          </p:nvPr>
        </p:nvSpPr>
        <p:spPr/>
        <p:txBody>
          <a:bodyPr/>
          <a:lstStyle/>
          <a:p>
            <a:fld id="{ABA23742-51E1-48F2-9D26-22282FA8CBE7}" type="slidenum">
              <a:rPr lang="nb-NO" altLang="nb-NO" smtClean="0"/>
              <a:pPr/>
              <a:t>14</a:t>
            </a:fld>
            <a:endParaRPr lang="nb-NO" altLang="nb-NO"/>
          </a:p>
        </p:txBody>
      </p:sp>
    </p:spTree>
    <p:extLst>
      <p:ext uri="{BB962C8B-B14F-4D97-AF65-F5344CB8AC3E}">
        <p14:creationId xmlns:p14="http://schemas.microsoft.com/office/powerpoint/2010/main" val="3453551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fontScale="47500" lnSpcReduction="20000"/>
          </a:bodyPr>
          <a:lstStyle/>
          <a:p>
            <a:pPr marR="568960"/>
            <a:r>
              <a:rPr lang="nb-NO" sz="1800" b="1" dirty="0">
                <a:effectLst/>
                <a:latin typeface="Calibri" panose="020F0502020204030204" pitchFamily="34" charset="0"/>
                <a:ea typeface="Times New Roman" panose="02020603050405020304" pitchFamily="18" charset="0"/>
              </a:rPr>
              <a:t>§ 11     Idrettslagets styre</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(1) 	Idrettslaget ledes og forpliktes av styret, som representerer idrettslaget utad. </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457200" marR="568960" indent="-457200">
              <a:spcAft>
                <a:spcPts val="0"/>
              </a:spcAft>
            </a:pPr>
            <a:r>
              <a:rPr lang="nb-NO" sz="1800" dirty="0">
                <a:effectLst/>
                <a:latin typeface="Calibri" panose="020F0502020204030204" pitchFamily="34" charset="0"/>
                <a:ea typeface="Times New Roman" panose="02020603050405020304" pitchFamily="18" charset="0"/>
              </a:rPr>
              <a:t>(2) 	Styret er idrettslagets høyeste myndighet mellom årsmøtene, men visse beslutninger kan kun vedtas av årsmøtet iht. § 10 (3) og </a:t>
            </a:r>
            <a:r>
              <a:rPr lang="nb-NO" sz="1800" u="none" strike="noStrike" dirty="0">
                <a:solidFill>
                  <a:srgbClr val="0060AA"/>
                </a:solidFill>
                <a:effectLst/>
                <a:latin typeface="Calibri" panose="020F0502020204030204" pitchFamily="34" charset="0"/>
                <a:ea typeface="Times New Roman" panose="02020603050405020304" pitchFamily="18" charset="0"/>
                <a:hlinkClick r:id="rId3"/>
              </a:rPr>
              <a:t>NIFs lov § 2-22</a:t>
            </a:r>
            <a:r>
              <a:rPr lang="nb-NO" sz="1800" dirty="0">
                <a:effectLst/>
                <a:latin typeface="Calibri" panose="020F0502020204030204" pitchFamily="34" charset="0"/>
                <a:ea typeface="Times New Roman" panose="02020603050405020304" pitchFamily="18" charset="0"/>
              </a:rPr>
              <a:t>.</a:t>
            </a:r>
            <a:endParaRPr lang="nb-NO" sz="1800" dirty="0">
              <a:effectLst/>
              <a:latin typeface="Times New Roman" panose="02020603050405020304" pitchFamily="18" charset="0"/>
              <a:ea typeface="Times New Roman" panose="02020603050405020304" pitchFamily="18" charset="0"/>
            </a:endParaRPr>
          </a:p>
          <a:p>
            <a:pPr marR="568960"/>
            <a:r>
              <a:rPr lang="nb-NO" sz="1800" dirty="0">
                <a:solidFill>
                  <a:srgbClr val="333333"/>
                </a:solidFill>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457200" marR="568960" indent="-457200">
              <a:spcAft>
                <a:spcPts val="0"/>
              </a:spcAft>
            </a:pPr>
            <a:r>
              <a:rPr lang="nb-NO" sz="1800" dirty="0">
                <a:solidFill>
                  <a:srgbClr val="333333"/>
                </a:solidFill>
                <a:effectLst/>
                <a:latin typeface="Calibri" panose="020F0502020204030204" pitchFamily="34" charset="0"/>
                <a:ea typeface="Times New Roman" panose="02020603050405020304" pitchFamily="18" charset="0"/>
              </a:rPr>
              <a:t>(3) 	Forvaltningen av, og tilsynet med, alle deler av idrettslagets virksomhet hører under styret. Styret skal sørge for:</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solidFill>
                  <a:srgbClr val="333333"/>
                </a:solidFill>
                <a:effectLst/>
                <a:latin typeface="Calibri" panose="020F0502020204030204" pitchFamily="34" charset="0"/>
                <a:ea typeface="Times New Roman" panose="02020603050405020304" pitchFamily="18" charset="0"/>
              </a:rPr>
              <a:t>at idrettslagets formål ivaretas</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solidFill>
                  <a:srgbClr val="333333"/>
                </a:solidFill>
                <a:effectLst/>
                <a:latin typeface="Calibri" panose="020F0502020204030204" pitchFamily="34" charset="0"/>
                <a:ea typeface="Times New Roman" panose="02020603050405020304" pitchFamily="18" charset="0"/>
              </a:rPr>
              <a:t>forsvarlig organisering av idrettslagets virksomhet og økonomistyring</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solidFill>
                  <a:srgbClr val="333333"/>
                </a:solidFill>
                <a:effectLst/>
                <a:latin typeface="Calibri" panose="020F0502020204030204" pitchFamily="34" charset="0"/>
                <a:ea typeface="Times New Roman" panose="02020603050405020304" pitchFamily="18" charset="0"/>
              </a:rPr>
              <a:t>at beslutninger fattes i samsvar med overordnete organisasjonsledds regelverk og vedtak, idrettslagets lov og årsmøtets vedtak </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effectLst/>
                <a:latin typeface="Calibri" panose="020F0502020204030204" pitchFamily="34" charset="0"/>
                <a:ea typeface="Times New Roman" panose="02020603050405020304" pitchFamily="18" charset="0"/>
              </a:rPr>
              <a:t>registrere opplysninger iht. § 3 (2)</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effectLst/>
                <a:latin typeface="Calibri" panose="020F0502020204030204" pitchFamily="34" charset="0"/>
                <a:ea typeface="Times New Roman" panose="02020603050405020304" pitchFamily="18" charset="0"/>
              </a:rPr>
              <a:t>at det oppnevnes en ansvarlig for politiattestordningen, dersom idrettslaget organiserer idrett for mindreårige eller personer med utviklingshemming</a:t>
            </a:r>
            <a:endParaRPr lang="nb-NO" sz="1800" dirty="0">
              <a:effectLst/>
              <a:latin typeface="Times New Roman" panose="02020603050405020304" pitchFamily="18" charset="0"/>
              <a:ea typeface="Times New Roman" panose="02020603050405020304" pitchFamily="18" charset="0"/>
            </a:endParaRPr>
          </a:p>
          <a:p>
            <a:pPr marL="342900" marR="568960" lvl="0" indent="-342900">
              <a:spcAft>
                <a:spcPts val="0"/>
              </a:spcAft>
              <a:buFont typeface="Calibri" panose="020F0502020204030204" pitchFamily="34" charset="0"/>
              <a:buChar char="-"/>
            </a:pPr>
            <a:r>
              <a:rPr lang="nb-NO" sz="1800" dirty="0">
                <a:effectLst/>
                <a:latin typeface="Calibri" panose="020F0502020204030204" pitchFamily="34" charset="0"/>
                <a:ea typeface="Times New Roman" panose="02020603050405020304" pitchFamily="18" charset="0"/>
              </a:rPr>
              <a:t>at det oppnevnes en ansvarlig for barneidretten, dersom idrettslaget organiserer barneidrett</a:t>
            </a:r>
            <a:endParaRPr lang="nb-NO" sz="1800" dirty="0">
              <a:effectLst/>
              <a:latin typeface="Times New Roman" panose="02020603050405020304" pitchFamily="18" charset="0"/>
              <a:ea typeface="Times New Roman" panose="02020603050405020304" pitchFamily="18" charset="0"/>
            </a:endParaRPr>
          </a:p>
          <a:p>
            <a:pPr marL="457200" marR="568960">
              <a:spcAft>
                <a:spcPts val="0"/>
              </a:spcAft>
            </a:pPr>
            <a:r>
              <a:rPr lang="nb-NO" sz="1800" dirty="0">
                <a:solidFill>
                  <a:srgbClr val="333333"/>
                </a:solidFill>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457200" marR="568960" indent="-457200">
              <a:spcAft>
                <a:spcPts val="0"/>
              </a:spcAft>
            </a:pPr>
            <a:r>
              <a:rPr lang="nb-NO" sz="1800" dirty="0">
                <a:effectLst/>
                <a:latin typeface="Calibri" panose="020F0502020204030204" pitchFamily="34" charset="0"/>
                <a:ea typeface="Times New Roman" panose="02020603050405020304" pitchFamily="18" charset="0"/>
              </a:rPr>
              <a:t>(4) 	Styret kan oppnevne komiteer/utvalg til ivaretakelse av løpende eller enkeltstående oppgaver, og utarbeide mandat/instruks for disse. </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457200" marR="568960" indent="-457200">
              <a:spcAft>
                <a:spcPts val="0"/>
              </a:spcAft>
            </a:pPr>
            <a:r>
              <a:rPr lang="nb-NO" sz="1800" dirty="0">
                <a:effectLst/>
                <a:latin typeface="Calibri" panose="020F0502020204030204" pitchFamily="34" charset="0"/>
                <a:ea typeface="Times New Roman" panose="02020603050405020304" pitchFamily="18" charset="0"/>
              </a:rPr>
              <a:t>(5) 	Styret skal oppnevne representanter til årsmøter/ting i overordnede organisasjonsledd dersom årsmøtet ikke har valgt representanter. </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457200" marR="568960" indent="-457200">
              <a:spcAft>
                <a:spcPts val="0"/>
              </a:spcAft>
            </a:pPr>
            <a:r>
              <a:rPr lang="nb-NO" sz="1800" dirty="0">
                <a:effectLst/>
                <a:latin typeface="Calibri" panose="020F0502020204030204" pitchFamily="34" charset="0"/>
                <a:ea typeface="Times New Roman" panose="02020603050405020304" pitchFamily="18" charset="0"/>
              </a:rPr>
              <a:t>(6) 	Styret skal avholde møter når lederen bestemmer det eller minst 2 av styrets medlemmer forlanger det.</a:t>
            </a:r>
            <a:endParaRPr lang="nb-NO" sz="1800" dirty="0">
              <a:effectLst/>
              <a:latin typeface="Times New Roman" panose="02020603050405020304" pitchFamily="18" charset="0"/>
              <a:ea typeface="Times New Roman" panose="02020603050405020304" pitchFamily="18" charset="0"/>
            </a:endParaRPr>
          </a:p>
          <a:p>
            <a:pPr marR="568960"/>
            <a:r>
              <a:rPr lang="nb-NO" sz="1800" dirty="0">
                <a:effectLst/>
                <a:latin typeface="Calibri" panose="020F0502020204030204" pitchFamily="34" charset="0"/>
                <a:ea typeface="Times New Roman" panose="02020603050405020304" pitchFamily="18" charset="0"/>
              </a:rPr>
              <a:t> </a:t>
            </a:r>
            <a:endParaRPr lang="nb-NO" sz="1800" dirty="0">
              <a:effectLst/>
              <a:latin typeface="Times New Roman" panose="02020603050405020304" pitchFamily="18" charset="0"/>
              <a:ea typeface="Times New Roman" panose="02020603050405020304" pitchFamily="18" charset="0"/>
            </a:endParaRPr>
          </a:p>
          <a:p>
            <a:pPr marL="0" indent="0">
              <a:buFontTx/>
              <a:buNone/>
              <a:defRPr/>
            </a:pPr>
            <a:endParaRPr lang="nb-NO" altLang="nb-NO" dirty="0"/>
          </a:p>
        </p:txBody>
      </p:sp>
      <p:sp>
        <p:nvSpPr>
          <p:cNvPr id="6656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7713" indent="-287338">
              <a:defRPr>
                <a:solidFill>
                  <a:schemeClr val="tx1"/>
                </a:solidFill>
                <a:latin typeface="Arial" panose="020B0604020202020204" pitchFamily="34" charset="0"/>
                <a:cs typeface="Arial" panose="020B0604020202020204" pitchFamily="34" charset="0"/>
              </a:defRPr>
            </a:lvl2pPr>
            <a:lvl3pPr marL="1150938" indent="-230188">
              <a:defRPr>
                <a:solidFill>
                  <a:schemeClr val="tx1"/>
                </a:solidFill>
                <a:latin typeface="Arial" panose="020B0604020202020204" pitchFamily="34" charset="0"/>
                <a:cs typeface="Arial" panose="020B0604020202020204" pitchFamily="34" charset="0"/>
              </a:defRPr>
            </a:lvl3pPr>
            <a:lvl4pPr marL="1611313" indent="-230188">
              <a:defRPr>
                <a:solidFill>
                  <a:schemeClr val="tx1"/>
                </a:solidFill>
                <a:latin typeface="Arial" panose="020B0604020202020204" pitchFamily="34" charset="0"/>
                <a:cs typeface="Arial" panose="020B0604020202020204" pitchFamily="34" charset="0"/>
              </a:defRPr>
            </a:lvl4pPr>
            <a:lvl5pPr marL="2071688" indent="-230188">
              <a:defRPr>
                <a:solidFill>
                  <a:schemeClr val="tx1"/>
                </a:solidFill>
                <a:latin typeface="Arial" panose="020B0604020202020204" pitchFamily="34" charset="0"/>
                <a:cs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C9E982-4E57-4DEA-B6B3-58C144076314}" type="slidenum">
              <a:rPr lang="nb-NO" altLang="nb-NO" smtClean="0">
                <a:solidFill>
                  <a:prstClr val="black"/>
                </a:solidFill>
                <a:latin typeface="Georgia" panose="02040502050405020303" pitchFamily="18" charset="0"/>
                <a:cs typeface="Calibri Light" panose="020F0302020204030204" pitchFamily="34" charset="0"/>
              </a:rPr>
              <a:pPr/>
              <a:t>15</a:t>
            </a:fld>
            <a:endParaRPr lang="nb-NO" altLang="nb-NO">
              <a:solidFill>
                <a:prstClr val="black"/>
              </a:solidFill>
              <a:latin typeface="Georgia" panose="02040502050405020303" pitchFamily="18" charset="0"/>
              <a:cs typeface="Calibri Light" panose="020F0302020204030204" pitchFamily="34" charset="0"/>
            </a:endParaRPr>
          </a:p>
        </p:txBody>
      </p:sp>
    </p:spTree>
    <p:extLst>
      <p:ext uri="{BB962C8B-B14F-4D97-AF65-F5344CB8AC3E}">
        <p14:creationId xmlns:p14="http://schemas.microsoft.com/office/powerpoint/2010/main" val="3228435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 viktigste forutsetningene for god, økonomisk klubbdrift handler om å kjenne idrettens regelverk, skatteetatenes særregler for frivillige organisasjoner og «vanlige» rammer for økonomisk aktivitet i det norske samfunnet.</a:t>
            </a:r>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16</a:t>
            </a:fld>
            <a:endParaRPr lang="nb-NO" altLang="nb-NO"/>
          </a:p>
        </p:txBody>
      </p:sp>
    </p:spTree>
    <p:extLst>
      <p:ext uri="{BB962C8B-B14F-4D97-AF65-F5344CB8AC3E}">
        <p14:creationId xmlns:p14="http://schemas.microsoft.com/office/powerpoint/2010/main" val="906634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a:p>
            <a:r>
              <a:rPr lang="nb-NO"/>
              <a:t>Kulepunkt 1: For idrettslag skal et ferdig årsregnskap legges frem på årsmøtet. Årsregnskapet skal undertegnes av samtlige styremedlemmer, også daglig leder</a:t>
            </a:r>
          </a:p>
          <a:p>
            <a:endParaRPr lang="nb-NO"/>
          </a:p>
          <a:p>
            <a:r>
              <a:rPr lang="nb-NO"/>
              <a:t>Kulepunkt 2: IL med omsetning over 5 mill </a:t>
            </a:r>
            <a:r>
              <a:rPr lang="nb-NO" b="1"/>
              <a:t>skal engasjere revisor </a:t>
            </a:r>
            <a:r>
              <a:rPr lang="nb-NO"/>
              <a:t>og følge alminnelig lovgivning (alternativt skal kontrollutvalget foreta revisjon)</a:t>
            </a:r>
          </a:p>
          <a:p>
            <a:endParaRPr lang="nb-NO"/>
          </a:p>
          <a:p>
            <a:r>
              <a:rPr lang="nb-NO"/>
              <a:t>Kulepunkt 3: med hele org. leddets aktivitet så betyr det at alle grupper/avdelinger/lags inntekter og utgifter skal inngå i et konsolidert regnskap. </a:t>
            </a:r>
          </a:p>
        </p:txBody>
      </p:sp>
    </p:spTree>
    <p:extLst>
      <p:ext uri="{BB962C8B-B14F-4D97-AF65-F5344CB8AC3E}">
        <p14:creationId xmlns:p14="http://schemas.microsoft.com/office/powerpoint/2010/main" val="2327747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9B7C4-53D5-CE68-A444-684D8F0C4152}"/>
            </a:ext>
          </a:extLst>
        </p:cNvPr>
        <p:cNvGrpSpPr/>
        <p:nvPr/>
      </p:nvGrpSpPr>
      <p:grpSpPr>
        <a:xfrm>
          <a:off x="0" y="0"/>
          <a:ext cx="0" cy="0"/>
          <a:chOff x="0" y="0"/>
          <a:chExt cx="0" cy="0"/>
        </a:xfrm>
      </p:grpSpPr>
      <p:sp>
        <p:nvSpPr>
          <p:cNvPr id="97282" name="Plassholder for lysbilde 1">
            <a:extLst>
              <a:ext uri="{FF2B5EF4-FFF2-40B4-BE49-F238E27FC236}">
                <a16:creationId xmlns:a16="http://schemas.microsoft.com/office/drawing/2014/main" id="{8A3C6EA9-55D4-E39F-0022-41B44B98FB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Plassholder for notater 2">
            <a:extLst>
              <a:ext uri="{FF2B5EF4-FFF2-40B4-BE49-F238E27FC236}">
                <a16:creationId xmlns:a16="http://schemas.microsoft.com/office/drawing/2014/main" id="{FD222BA0-A674-BE60-862F-FE85F638D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indent="-227791">
              <a:spcBef>
                <a:spcPts val="844"/>
              </a:spcBef>
              <a:defRPr/>
            </a:pPr>
            <a:r>
              <a:rPr lang="nb-NO" u="sng" dirty="0"/>
              <a:t>Målet med denne modulen er å svare på følgende spørsmål: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u="none" dirty="0"/>
              <a:t>Har vi nok grunnleggende strategiske avklaringer for klubbens virksomhet?</a:t>
            </a:r>
          </a:p>
          <a:p>
            <a:pPr marL="171450" indent="-171450">
              <a:buFont typeface="Arial" panose="020B0604020202020204" pitchFamily="34" charset="0"/>
              <a:buChar char="•"/>
            </a:pPr>
            <a:r>
              <a:rPr lang="nb-NO" altLang="nb-NO" dirty="0"/>
              <a:t>Er vi tydelige på hva</a:t>
            </a:r>
            <a:r>
              <a:rPr lang="nb-NO" altLang="nb-NO" baseline="0" dirty="0"/>
              <a:t> slags</a:t>
            </a:r>
            <a:r>
              <a:rPr lang="nb-NO" altLang="nb-NO" dirty="0"/>
              <a:t> klubb vi ønsker å være? </a:t>
            </a:r>
          </a:p>
          <a:p>
            <a:pPr marL="171450" indent="-171450">
              <a:buFont typeface="Arial" panose="020B0604020202020204" pitchFamily="34" charset="0"/>
              <a:buChar char="•"/>
            </a:pPr>
            <a:r>
              <a:rPr lang="nb-NO" altLang="nb-NO" dirty="0"/>
              <a:t>Hva skal vi prøve å oppnå?</a:t>
            </a:r>
          </a:p>
          <a:p>
            <a:pPr marL="171450" indent="-171450">
              <a:buFont typeface="Arial" panose="020B0604020202020204" pitchFamily="34" charset="0"/>
              <a:buChar char="•"/>
            </a:pPr>
            <a:r>
              <a:rPr lang="nb-NO" altLang="nb-NO" dirty="0"/>
              <a:t>Hva er det viktigste vi skal holde på med for å oppnå det vi vil?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altLang="nb-NO" dirty="0"/>
              <a:t>Har vi enighet om hvordan vi vil ha det hos oss (k</a:t>
            </a:r>
            <a:r>
              <a:rPr lang="nb-NO" dirty="0"/>
              <a:t>ulturbygging i klubben)</a:t>
            </a:r>
            <a:r>
              <a:rPr lang="nb-NO" altLang="nb-NO" dirty="0"/>
              <a:t>? </a:t>
            </a:r>
            <a:endParaRPr lang="nb-NO" u="sng" dirty="0"/>
          </a:p>
          <a:p>
            <a:pPr lvl="1" indent="-227791">
              <a:spcBef>
                <a:spcPts val="844"/>
              </a:spcBef>
              <a:buFont typeface="Arial" charset="0"/>
              <a:buChar char="–"/>
              <a:defRPr/>
            </a:pPr>
            <a:r>
              <a:rPr lang="nb-NO" dirty="0"/>
              <a:t>Virksomhetsidé, visjon, verdigrunnlag</a:t>
            </a:r>
          </a:p>
          <a:p>
            <a:endParaRPr lang="nb-NO" altLang="nb-NO"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baseline="0" dirty="0"/>
              <a:t>Idrettslaget må definere sitt eget behov for en plan og hvilket nivå det skal være på planen.</a:t>
            </a:r>
          </a:p>
          <a:p>
            <a:r>
              <a:rPr lang="nb-NO" altLang="nb-NO" dirty="0"/>
              <a:t>I kurset skal vi ikke begynne å jobbe med strategiske klubbutviklingsprosesser, men det er viktig at styret er</a:t>
            </a:r>
            <a:r>
              <a:rPr lang="nb-NO" altLang="nb-NO" baseline="0" dirty="0"/>
              <a:t> bevisst på hvordan de kan jobbe strategisk for å sikre en god utvikling av klubben og ikke bare løpe etter og håndtere ting som oppstår. </a:t>
            </a:r>
          </a:p>
        </p:txBody>
      </p:sp>
      <p:sp>
        <p:nvSpPr>
          <p:cNvPr id="97284" name="Plassholder for lysbildenummer 3">
            <a:extLst>
              <a:ext uri="{FF2B5EF4-FFF2-40B4-BE49-F238E27FC236}">
                <a16:creationId xmlns:a16="http://schemas.microsoft.com/office/drawing/2014/main" id="{C6E28BEE-AE77-1D04-8D45-12C1B48629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713" indent="-287338">
              <a:spcBef>
                <a:spcPct val="30000"/>
              </a:spcBef>
              <a:defRPr sz="1200">
                <a:solidFill>
                  <a:schemeClr val="tx1"/>
                </a:solidFill>
                <a:latin typeface="Calibri" panose="020F0502020204030204" pitchFamily="34" charset="0"/>
              </a:defRPr>
            </a:lvl2pPr>
            <a:lvl3pPr marL="1150938" indent="-230188">
              <a:spcBef>
                <a:spcPct val="30000"/>
              </a:spcBef>
              <a:defRPr sz="1200">
                <a:solidFill>
                  <a:schemeClr val="tx1"/>
                </a:solidFill>
                <a:latin typeface="Calibri" panose="020F0502020204030204" pitchFamily="34" charset="0"/>
              </a:defRPr>
            </a:lvl3pPr>
            <a:lvl4pPr marL="1611313" indent="-230188">
              <a:spcBef>
                <a:spcPct val="30000"/>
              </a:spcBef>
              <a:defRPr sz="1200">
                <a:solidFill>
                  <a:schemeClr val="tx1"/>
                </a:solidFill>
                <a:latin typeface="Calibri" panose="020F0502020204030204" pitchFamily="34" charset="0"/>
              </a:defRPr>
            </a:lvl4pPr>
            <a:lvl5pPr marL="2071688" indent="-230188">
              <a:spcBef>
                <a:spcPct val="30000"/>
              </a:spcBef>
              <a:defRPr sz="1200">
                <a:solidFill>
                  <a:schemeClr val="tx1"/>
                </a:solidFill>
                <a:latin typeface="Calibri" panose="020F0502020204030204" pitchFamily="34" charset="0"/>
              </a:defRPr>
            </a:lvl5pPr>
            <a:lvl6pPr marL="2528888" indent="-230188" eaLnBrk="0" fontAlgn="base" hangingPunct="0">
              <a:spcBef>
                <a:spcPct val="30000"/>
              </a:spcBef>
              <a:spcAft>
                <a:spcPct val="0"/>
              </a:spcAft>
              <a:defRPr sz="1200">
                <a:solidFill>
                  <a:schemeClr val="tx1"/>
                </a:solidFill>
                <a:latin typeface="Calibri" panose="020F0502020204030204" pitchFamily="34" charset="0"/>
              </a:defRPr>
            </a:lvl6pPr>
            <a:lvl7pPr marL="2986088" indent="-230188" eaLnBrk="0" fontAlgn="base" hangingPunct="0">
              <a:spcBef>
                <a:spcPct val="30000"/>
              </a:spcBef>
              <a:spcAft>
                <a:spcPct val="0"/>
              </a:spcAft>
              <a:defRPr sz="1200">
                <a:solidFill>
                  <a:schemeClr val="tx1"/>
                </a:solidFill>
                <a:latin typeface="Calibri" panose="020F0502020204030204" pitchFamily="34" charset="0"/>
              </a:defRPr>
            </a:lvl7pPr>
            <a:lvl8pPr marL="3443288" indent="-230188" eaLnBrk="0" fontAlgn="base" hangingPunct="0">
              <a:spcBef>
                <a:spcPct val="30000"/>
              </a:spcBef>
              <a:spcAft>
                <a:spcPct val="0"/>
              </a:spcAft>
              <a:defRPr sz="1200">
                <a:solidFill>
                  <a:schemeClr val="tx1"/>
                </a:solidFill>
                <a:latin typeface="Calibri" panose="020F0502020204030204" pitchFamily="34" charset="0"/>
              </a:defRPr>
            </a:lvl8pPr>
            <a:lvl9pPr marL="3900488"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17CF7D-AD05-4DCA-BDA6-3B1E764D4A0B}" type="slidenum">
              <a:rPr lang="nb-NO" altLang="nb-NO" smtClean="0">
                <a:solidFill>
                  <a:prstClr val="black"/>
                </a:solidFill>
              </a:rPr>
              <a:pPr>
                <a:spcBef>
                  <a:spcPct val="0"/>
                </a:spcBef>
              </a:pPr>
              <a:t>18</a:t>
            </a:fld>
            <a:endParaRPr lang="nb-NO" altLang="nb-NO">
              <a:solidFill>
                <a:prstClr val="black"/>
              </a:solidFill>
            </a:endParaRPr>
          </a:p>
        </p:txBody>
      </p:sp>
    </p:spTree>
    <p:extLst>
      <p:ext uri="{BB962C8B-B14F-4D97-AF65-F5344CB8AC3E}">
        <p14:creationId xmlns:p14="http://schemas.microsoft.com/office/powerpoint/2010/main" val="3306854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5D747-B652-822B-F9C0-3D9995434356}"/>
            </a:ext>
          </a:extLst>
        </p:cNvPr>
        <p:cNvGrpSpPr/>
        <p:nvPr/>
      </p:nvGrpSpPr>
      <p:grpSpPr>
        <a:xfrm>
          <a:off x="0" y="0"/>
          <a:ext cx="0" cy="0"/>
          <a:chOff x="0" y="0"/>
          <a:chExt cx="0" cy="0"/>
        </a:xfrm>
      </p:grpSpPr>
      <p:sp>
        <p:nvSpPr>
          <p:cNvPr id="97282" name="Plassholder for lysbilde 1">
            <a:extLst>
              <a:ext uri="{FF2B5EF4-FFF2-40B4-BE49-F238E27FC236}">
                <a16:creationId xmlns:a16="http://schemas.microsoft.com/office/drawing/2014/main" id="{EB04E5D6-3015-D6C0-C978-4E5A0B34ED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Plassholder for notater 2">
            <a:extLst>
              <a:ext uri="{FF2B5EF4-FFF2-40B4-BE49-F238E27FC236}">
                <a16:creationId xmlns:a16="http://schemas.microsoft.com/office/drawing/2014/main" id="{56D2C9B8-4E05-457D-A705-C1CBDB78D1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indent="-227791">
              <a:spcBef>
                <a:spcPts val="844"/>
              </a:spcBef>
              <a:defRPr/>
            </a:pPr>
            <a:r>
              <a:rPr lang="nb-NO" u="sng" dirty="0"/>
              <a:t>Målet med denne modulen er å svare på følgende spørsmål: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u="none" dirty="0"/>
              <a:t>Har vi nok grunnleggende strategiske avklaringer for klubbens virksomhet?</a:t>
            </a:r>
          </a:p>
          <a:p>
            <a:pPr marL="171450" indent="-171450">
              <a:buFont typeface="Arial" panose="020B0604020202020204" pitchFamily="34" charset="0"/>
              <a:buChar char="•"/>
            </a:pPr>
            <a:r>
              <a:rPr lang="nb-NO" altLang="nb-NO" dirty="0"/>
              <a:t>Er vi tydelige på hva</a:t>
            </a:r>
            <a:r>
              <a:rPr lang="nb-NO" altLang="nb-NO" baseline="0" dirty="0"/>
              <a:t> slags</a:t>
            </a:r>
            <a:r>
              <a:rPr lang="nb-NO" altLang="nb-NO" dirty="0"/>
              <a:t> klubb vi ønsker å være? </a:t>
            </a:r>
          </a:p>
          <a:p>
            <a:pPr marL="171450" indent="-171450">
              <a:buFont typeface="Arial" panose="020B0604020202020204" pitchFamily="34" charset="0"/>
              <a:buChar char="•"/>
            </a:pPr>
            <a:r>
              <a:rPr lang="nb-NO" altLang="nb-NO" dirty="0"/>
              <a:t>Hva skal vi prøve å oppnå?</a:t>
            </a:r>
          </a:p>
          <a:p>
            <a:pPr marL="171450" indent="-171450">
              <a:buFont typeface="Arial" panose="020B0604020202020204" pitchFamily="34" charset="0"/>
              <a:buChar char="•"/>
            </a:pPr>
            <a:r>
              <a:rPr lang="nb-NO" altLang="nb-NO" dirty="0"/>
              <a:t>Hva er det viktigste vi skal holde på med for å oppnå det vi vil?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altLang="nb-NO" dirty="0"/>
              <a:t>Har vi enighet om hvordan vi vil ha det hos oss (k</a:t>
            </a:r>
            <a:r>
              <a:rPr lang="nb-NO" dirty="0"/>
              <a:t>ulturbygging i klubben)</a:t>
            </a:r>
            <a:r>
              <a:rPr lang="nb-NO" altLang="nb-NO" dirty="0"/>
              <a:t>? </a:t>
            </a:r>
            <a:endParaRPr lang="nb-NO" u="sng" dirty="0"/>
          </a:p>
          <a:p>
            <a:pPr lvl="1" indent="-227791">
              <a:spcBef>
                <a:spcPts val="844"/>
              </a:spcBef>
              <a:buFont typeface="Arial" charset="0"/>
              <a:buChar char="–"/>
              <a:defRPr/>
            </a:pPr>
            <a:r>
              <a:rPr lang="nb-NO" dirty="0"/>
              <a:t>Virksomhetsidé, visjon, verdigrunnlag</a:t>
            </a:r>
          </a:p>
          <a:p>
            <a:endParaRPr lang="nb-NO" altLang="nb-NO"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baseline="0" dirty="0"/>
              <a:t>Idrettslaget må definere sitt eget behov for en plan og hvilket nivå det skal være på planen.</a:t>
            </a:r>
          </a:p>
          <a:p>
            <a:r>
              <a:rPr lang="nb-NO" altLang="nb-NO" dirty="0"/>
              <a:t>I kurset skal vi ikke begynne å jobbe med strategiske klubbutviklingsprosesser, men det er viktig at styret er</a:t>
            </a:r>
            <a:r>
              <a:rPr lang="nb-NO" altLang="nb-NO" baseline="0" dirty="0"/>
              <a:t> bevisst på hvordan de kan jobbe strategisk for å sikre en god utvikling av klubben og ikke bare løpe etter og håndtere ting som oppstår. </a:t>
            </a:r>
          </a:p>
        </p:txBody>
      </p:sp>
      <p:sp>
        <p:nvSpPr>
          <p:cNvPr id="97284" name="Plassholder for lysbildenummer 3">
            <a:extLst>
              <a:ext uri="{FF2B5EF4-FFF2-40B4-BE49-F238E27FC236}">
                <a16:creationId xmlns:a16="http://schemas.microsoft.com/office/drawing/2014/main" id="{32D2E3E1-CEF9-8AD4-359F-2464700EEB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713" indent="-287338">
              <a:spcBef>
                <a:spcPct val="30000"/>
              </a:spcBef>
              <a:defRPr sz="1200">
                <a:solidFill>
                  <a:schemeClr val="tx1"/>
                </a:solidFill>
                <a:latin typeface="Calibri" panose="020F0502020204030204" pitchFamily="34" charset="0"/>
              </a:defRPr>
            </a:lvl2pPr>
            <a:lvl3pPr marL="1150938" indent="-230188">
              <a:spcBef>
                <a:spcPct val="30000"/>
              </a:spcBef>
              <a:defRPr sz="1200">
                <a:solidFill>
                  <a:schemeClr val="tx1"/>
                </a:solidFill>
                <a:latin typeface="Calibri" panose="020F0502020204030204" pitchFamily="34" charset="0"/>
              </a:defRPr>
            </a:lvl3pPr>
            <a:lvl4pPr marL="1611313" indent="-230188">
              <a:spcBef>
                <a:spcPct val="30000"/>
              </a:spcBef>
              <a:defRPr sz="1200">
                <a:solidFill>
                  <a:schemeClr val="tx1"/>
                </a:solidFill>
                <a:latin typeface="Calibri" panose="020F0502020204030204" pitchFamily="34" charset="0"/>
              </a:defRPr>
            </a:lvl4pPr>
            <a:lvl5pPr marL="2071688" indent="-230188">
              <a:spcBef>
                <a:spcPct val="30000"/>
              </a:spcBef>
              <a:defRPr sz="1200">
                <a:solidFill>
                  <a:schemeClr val="tx1"/>
                </a:solidFill>
                <a:latin typeface="Calibri" panose="020F0502020204030204" pitchFamily="34" charset="0"/>
              </a:defRPr>
            </a:lvl5pPr>
            <a:lvl6pPr marL="2528888" indent="-230188" eaLnBrk="0" fontAlgn="base" hangingPunct="0">
              <a:spcBef>
                <a:spcPct val="30000"/>
              </a:spcBef>
              <a:spcAft>
                <a:spcPct val="0"/>
              </a:spcAft>
              <a:defRPr sz="1200">
                <a:solidFill>
                  <a:schemeClr val="tx1"/>
                </a:solidFill>
                <a:latin typeface="Calibri" panose="020F0502020204030204" pitchFamily="34" charset="0"/>
              </a:defRPr>
            </a:lvl6pPr>
            <a:lvl7pPr marL="2986088" indent="-230188" eaLnBrk="0" fontAlgn="base" hangingPunct="0">
              <a:spcBef>
                <a:spcPct val="30000"/>
              </a:spcBef>
              <a:spcAft>
                <a:spcPct val="0"/>
              </a:spcAft>
              <a:defRPr sz="1200">
                <a:solidFill>
                  <a:schemeClr val="tx1"/>
                </a:solidFill>
                <a:latin typeface="Calibri" panose="020F0502020204030204" pitchFamily="34" charset="0"/>
              </a:defRPr>
            </a:lvl7pPr>
            <a:lvl8pPr marL="3443288" indent="-230188" eaLnBrk="0" fontAlgn="base" hangingPunct="0">
              <a:spcBef>
                <a:spcPct val="30000"/>
              </a:spcBef>
              <a:spcAft>
                <a:spcPct val="0"/>
              </a:spcAft>
              <a:defRPr sz="1200">
                <a:solidFill>
                  <a:schemeClr val="tx1"/>
                </a:solidFill>
                <a:latin typeface="Calibri" panose="020F0502020204030204" pitchFamily="34" charset="0"/>
              </a:defRPr>
            </a:lvl8pPr>
            <a:lvl9pPr marL="3900488"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17CF7D-AD05-4DCA-BDA6-3B1E764D4A0B}" type="slidenum">
              <a:rPr lang="nb-NO" altLang="nb-NO" smtClean="0">
                <a:solidFill>
                  <a:prstClr val="black"/>
                </a:solidFill>
              </a:rPr>
              <a:pPr>
                <a:spcBef>
                  <a:spcPct val="0"/>
                </a:spcBef>
              </a:pPr>
              <a:t>19</a:t>
            </a:fld>
            <a:endParaRPr lang="nb-NO" altLang="nb-NO">
              <a:solidFill>
                <a:prstClr val="black"/>
              </a:solidFill>
            </a:endParaRPr>
          </a:p>
        </p:txBody>
      </p:sp>
    </p:spTree>
    <p:extLst>
      <p:ext uri="{BB962C8B-B14F-4D97-AF65-F5344CB8AC3E}">
        <p14:creationId xmlns:p14="http://schemas.microsoft.com/office/powerpoint/2010/main" val="4270337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marR="568960" algn="l"/>
            <a:r>
              <a:rPr lang="nb-NO" sz="1800" b="1" dirty="0">
                <a:effectLst/>
                <a:latin typeface="Calibri" panose="020F0502020204030204" pitchFamily="34" charset="0"/>
              </a:rPr>
              <a:t>§ 12	Kontrollutvalg, valgkomité [og øvrige årsmøtevalgte organer]</a:t>
            </a:r>
            <a:endParaRPr lang="nb-NO" dirty="0">
              <a:effectLst/>
            </a:endParaRPr>
          </a:p>
          <a:p>
            <a:pPr marR="568960" algn="l"/>
            <a:r>
              <a:rPr lang="nb-NO" sz="1800" b="1" dirty="0">
                <a:effectLst/>
                <a:latin typeface="Calibri" panose="020F0502020204030204" pitchFamily="34" charset="0"/>
              </a:rPr>
              <a:t> </a:t>
            </a:r>
            <a:endParaRPr lang="nb-NO" dirty="0">
              <a:effectLst/>
            </a:endParaRPr>
          </a:p>
          <a:p>
            <a:pPr marL="457200" marR="478155" indent="-457200">
              <a:spcAft>
                <a:spcPts val="0"/>
              </a:spcAft>
            </a:pPr>
            <a:r>
              <a:rPr lang="nb-NO" sz="1800" dirty="0">
                <a:effectLst/>
                <a:latin typeface="Calibri" panose="020F0502020204030204" pitchFamily="34" charset="0"/>
              </a:rPr>
              <a:t>(1) 	For regler om kontrollutvalget, gjelder </a:t>
            </a:r>
            <a:r>
              <a:rPr lang="nb-NO" sz="1800" u="none" strike="noStrike" dirty="0">
                <a:solidFill>
                  <a:srgbClr val="0060AA"/>
                </a:solidFill>
                <a:effectLst/>
                <a:latin typeface="Calibri" panose="020F0502020204030204" pitchFamily="34" charset="0"/>
                <a:hlinkClick r:id="rId3"/>
              </a:rPr>
              <a:t>NIFs lov § 2-12</a:t>
            </a:r>
            <a:r>
              <a:rPr lang="nb-NO" sz="1800" dirty="0">
                <a:effectLst/>
                <a:latin typeface="Calibri" panose="020F0502020204030204" pitchFamily="34" charset="0"/>
              </a:rPr>
              <a:t>. [Kontrollutvalget arbeider iht. egen instruks vedtatt av årsmøtet.]</a:t>
            </a:r>
            <a:endParaRPr lang="nb-NO" dirty="0">
              <a:effectLst/>
            </a:endParaRPr>
          </a:p>
          <a:p>
            <a:pPr marL="0" indent="0">
              <a:buFontTx/>
              <a:buNone/>
              <a:defRPr/>
            </a:pPr>
            <a:endParaRPr lang="nb-NO" altLang="nb-NO" dirty="0"/>
          </a:p>
        </p:txBody>
      </p:sp>
      <p:sp>
        <p:nvSpPr>
          <p:cNvPr id="6656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7713" indent="-287338">
              <a:defRPr>
                <a:solidFill>
                  <a:schemeClr val="tx1"/>
                </a:solidFill>
                <a:latin typeface="Arial" panose="020B0604020202020204" pitchFamily="34" charset="0"/>
                <a:cs typeface="Arial" panose="020B0604020202020204" pitchFamily="34" charset="0"/>
              </a:defRPr>
            </a:lvl2pPr>
            <a:lvl3pPr marL="1150938" indent="-230188">
              <a:defRPr>
                <a:solidFill>
                  <a:schemeClr val="tx1"/>
                </a:solidFill>
                <a:latin typeface="Arial" panose="020B0604020202020204" pitchFamily="34" charset="0"/>
                <a:cs typeface="Arial" panose="020B0604020202020204" pitchFamily="34" charset="0"/>
              </a:defRPr>
            </a:lvl3pPr>
            <a:lvl4pPr marL="1611313" indent="-230188">
              <a:defRPr>
                <a:solidFill>
                  <a:schemeClr val="tx1"/>
                </a:solidFill>
                <a:latin typeface="Arial" panose="020B0604020202020204" pitchFamily="34" charset="0"/>
                <a:cs typeface="Arial" panose="020B0604020202020204" pitchFamily="34" charset="0"/>
              </a:defRPr>
            </a:lvl4pPr>
            <a:lvl5pPr marL="2071688" indent="-230188">
              <a:defRPr>
                <a:solidFill>
                  <a:schemeClr val="tx1"/>
                </a:solidFill>
                <a:latin typeface="Arial" panose="020B0604020202020204" pitchFamily="34" charset="0"/>
                <a:cs typeface="Arial" panose="020B0604020202020204" pitchFamily="34" charset="0"/>
              </a:defRPr>
            </a:lvl5pPr>
            <a:lvl6pPr marL="25288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860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432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00488" indent="-230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C9E982-4E57-4DEA-B6B3-58C144076314}" type="slidenum">
              <a:rPr lang="nb-NO" altLang="nb-NO" smtClean="0">
                <a:solidFill>
                  <a:prstClr val="black"/>
                </a:solidFill>
                <a:latin typeface="Georgia" panose="02040502050405020303" pitchFamily="18" charset="0"/>
                <a:cs typeface="Calibri Light" panose="020F0302020204030204" pitchFamily="34" charset="0"/>
              </a:rPr>
              <a:pPr/>
              <a:t>20</a:t>
            </a:fld>
            <a:endParaRPr lang="nb-NO" altLang="nb-NO">
              <a:solidFill>
                <a:prstClr val="black"/>
              </a:solidFill>
              <a:latin typeface="Georgia" panose="02040502050405020303" pitchFamily="18" charset="0"/>
              <a:cs typeface="Calibri Light" panose="020F0302020204030204" pitchFamily="34" charset="0"/>
            </a:endParaRPr>
          </a:p>
        </p:txBody>
      </p:sp>
    </p:spTree>
    <p:extLst>
      <p:ext uri="{BB962C8B-B14F-4D97-AF65-F5344CB8AC3E}">
        <p14:creationId xmlns:p14="http://schemas.microsoft.com/office/powerpoint/2010/main" val="4061288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5FFFE-AAE4-D7C7-1419-C7EDB44361E4}"/>
            </a:ext>
          </a:extLst>
        </p:cNvPr>
        <p:cNvGrpSpPr/>
        <p:nvPr/>
      </p:nvGrpSpPr>
      <p:grpSpPr>
        <a:xfrm>
          <a:off x="0" y="0"/>
          <a:ext cx="0" cy="0"/>
          <a:chOff x="0" y="0"/>
          <a:chExt cx="0" cy="0"/>
        </a:xfrm>
      </p:grpSpPr>
      <p:sp>
        <p:nvSpPr>
          <p:cNvPr id="97282" name="Plassholder for lysbilde 1">
            <a:extLst>
              <a:ext uri="{FF2B5EF4-FFF2-40B4-BE49-F238E27FC236}">
                <a16:creationId xmlns:a16="http://schemas.microsoft.com/office/drawing/2014/main" id="{696F32A4-91A6-1A49-2C69-24310643A8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Plassholder for notater 2">
            <a:extLst>
              <a:ext uri="{FF2B5EF4-FFF2-40B4-BE49-F238E27FC236}">
                <a16:creationId xmlns:a16="http://schemas.microsoft.com/office/drawing/2014/main" id="{7F191651-9940-ABEA-0CDD-9D3A87AF4E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indent="-227791">
              <a:spcBef>
                <a:spcPts val="844"/>
              </a:spcBef>
              <a:defRPr/>
            </a:pPr>
            <a:r>
              <a:rPr lang="nb-NO" u="sng" dirty="0"/>
              <a:t>Målet med denne modulen er å svare på følgende spørsmål: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u="none" dirty="0"/>
              <a:t>Har vi nok grunnleggende strategiske avklaringer for klubbens virksomhet?</a:t>
            </a:r>
          </a:p>
          <a:p>
            <a:pPr marL="171450" indent="-171450">
              <a:buFont typeface="Arial" panose="020B0604020202020204" pitchFamily="34" charset="0"/>
              <a:buChar char="•"/>
            </a:pPr>
            <a:r>
              <a:rPr lang="nb-NO" altLang="nb-NO" dirty="0"/>
              <a:t>Er vi tydelige på hva</a:t>
            </a:r>
            <a:r>
              <a:rPr lang="nb-NO" altLang="nb-NO" baseline="0" dirty="0"/>
              <a:t> slags</a:t>
            </a:r>
            <a:r>
              <a:rPr lang="nb-NO" altLang="nb-NO" dirty="0"/>
              <a:t> klubb vi ønsker å være? </a:t>
            </a:r>
          </a:p>
          <a:p>
            <a:pPr marL="171450" indent="-171450">
              <a:buFont typeface="Arial" panose="020B0604020202020204" pitchFamily="34" charset="0"/>
              <a:buChar char="•"/>
            </a:pPr>
            <a:r>
              <a:rPr lang="nb-NO" altLang="nb-NO" dirty="0"/>
              <a:t>Hva skal vi prøve å oppnå?</a:t>
            </a:r>
          </a:p>
          <a:p>
            <a:pPr marL="171450" indent="-171450">
              <a:buFont typeface="Arial" panose="020B0604020202020204" pitchFamily="34" charset="0"/>
              <a:buChar char="•"/>
            </a:pPr>
            <a:r>
              <a:rPr lang="nb-NO" altLang="nb-NO" dirty="0"/>
              <a:t>Hva er det viktigste vi skal holde på med for å oppnå det vi vil?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altLang="nb-NO" dirty="0"/>
              <a:t>Har vi enighet om hvordan vi vil ha det hos oss (k</a:t>
            </a:r>
            <a:r>
              <a:rPr lang="nb-NO" dirty="0"/>
              <a:t>ulturbygging i klubben)</a:t>
            </a:r>
            <a:r>
              <a:rPr lang="nb-NO" altLang="nb-NO" dirty="0"/>
              <a:t>? </a:t>
            </a:r>
            <a:endParaRPr lang="nb-NO" u="sng" dirty="0"/>
          </a:p>
          <a:p>
            <a:pPr lvl="1" indent="-227791">
              <a:spcBef>
                <a:spcPts val="844"/>
              </a:spcBef>
              <a:buFont typeface="Arial" charset="0"/>
              <a:buChar char="–"/>
              <a:defRPr/>
            </a:pPr>
            <a:r>
              <a:rPr lang="nb-NO" dirty="0"/>
              <a:t>Virksomhetsidé, visjon, verdigrunnlag</a:t>
            </a:r>
          </a:p>
          <a:p>
            <a:endParaRPr lang="nb-NO" altLang="nb-NO"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baseline="0" dirty="0"/>
              <a:t>Idrettslaget må definere sitt eget behov for en plan og hvilket nivå det skal være på planen.</a:t>
            </a:r>
          </a:p>
          <a:p>
            <a:r>
              <a:rPr lang="nb-NO" altLang="nb-NO" dirty="0"/>
              <a:t>I kurset skal vi ikke begynne å jobbe med strategiske klubbutviklingsprosesser, men det er viktig at styret er</a:t>
            </a:r>
            <a:r>
              <a:rPr lang="nb-NO" altLang="nb-NO" baseline="0" dirty="0"/>
              <a:t> bevisst på hvordan de kan jobbe strategisk for å sikre en god utvikling av klubben og ikke bare løpe etter og håndtere ting som oppstår. </a:t>
            </a:r>
          </a:p>
        </p:txBody>
      </p:sp>
      <p:sp>
        <p:nvSpPr>
          <p:cNvPr id="97284" name="Plassholder for lysbildenummer 3">
            <a:extLst>
              <a:ext uri="{FF2B5EF4-FFF2-40B4-BE49-F238E27FC236}">
                <a16:creationId xmlns:a16="http://schemas.microsoft.com/office/drawing/2014/main" id="{B8CC56DA-EFFE-483E-FE7C-CB7AF14579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713" indent="-287338">
              <a:spcBef>
                <a:spcPct val="30000"/>
              </a:spcBef>
              <a:defRPr sz="1200">
                <a:solidFill>
                  <a:schemeClr val="tx1"/>
                </a:solidFill>
                <a:latin typeface="Calibri" panose="020F0502020204030204" pitchFamily="34" charset="0"/>
              </a:defRPr>
            </a:lvl2pPr>
            <a:lvl3pPr marL="1150938" indent="-230188">
              <a:spcBef>
                <a:spcPct val="30000"/>
              </a:spcBef>
              <a:defRPr sz="1200">
                <a:solidFill>
                  <a:schemeClr val="tx1"/>
                </a:solidFill>
                <a:latin typeface="Calibri" panose="020F0502020204030204" pitchFamily="34" charset="0"/>
              </a:defRPr>
            </a:lvl3pPr>
            <a:lvl4pPr marL="1611313" indent="-230188">
              <a:spcBef>
                <a:spcPct val="30000"/>
              </a:spcBef>
              <a:defRPr sz="1200">
                <a:solidFill>
                  <a:schemeClr val="tx1"/>
                </a:solidFill>
                <a:latin typeface="Calibri" panose="020F0502020204030204" pitchFamily="34" charset="0"/>
              </a:defRPr>
            </a:lvl4pPr>
            <a:lvl5pPr marL="2071688" indent="-230188">
              <a:spcBef>
                <a:spcPct val="30000"/>
              </a:spcBef>
              <a:defRPr sz="1200">
                <a:solidFill>
                  <a:schemeClr val="tx1"/>
                </a:solidFill>
                <a:latin typeface="Calibri" panose="020F0502020204030204" pitchFamily="34" charset="0"/>
              </a:defRPr>
            </a:lvl5pPr>
            <a:lvl6pPr marL="2528888" indent="-230188" eaLnBrk="0" fontAlgn="base" hangingPunct="0">
              <a:spcBef>
                <a:spcPct val="30000"/>
              </a:spcBef>
              <a:spcAft>
                <a:spcPct val="0"/>
              </a:spcAft>
              <a:defRPr sz="1200">
                <a:solidFill>
                  <a:schemeClr val="tx1"/>
                </a:solidFill>
                <a:latin typeface="Calibri" panose="020F0502020204030204" pitchFamily="34" charset="0"/>
              </a:defRPr>
            </a:lvl6pPr>
            <a:lvl7pPr marL="2986088" indent="-230188" eaLnBrk="0" fontAlgn="base" hangingPunct="0">
              <a:spcBef>
                <a:spcPct val="30000"/>
              </a:spcBef>
              <a:spcAft>
                <a:spcPct val="0"/>
              </a:spcAft>
              <a:defRPr sz="1200">
                <a:solidFill>
                  <a:schemeClr val="tx1"/>
                </a:solidFill>
                <a:latin typeface="Calibri" panose="020F0502020204030204" pitchFamily="34" charset="0"/>
              </a:defRPr>
            </a:lvl7pPr>
            <a:lvl8pPr marL="3443288" indent="-230188" eaLnBrk="0" fontAlgn="base" hangingPunct="0">
              <a:spcBef>
                <a:spcPct val="30000"/>
              </a:spcBef>
              <a:spcAft>
                <a:spcPct val="0"/>
              </a:spcAft>
              <a:defRPr sz="1200">
                <a:solidFill>
                  <a:schemeClr val="tx1"/>
                </a:solidFill>
                <a:latin typeface="Calibri" panose="020F0502020204030204" pitchFamily="34" charset="0"/>
              </a:defRPr>
            </a:lvl8pPr>
            <a:lvl9pPr marL="3900488"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17CF7D-AD05-4DCA-BDA6-3B1E764D4A0B}" type="slidenum">
              <a:rPr lang="nb-NO" altLang="nb-NO" smtClean="0">
                <a:solidFill>
                  <a:prstClr val="black"/>
                </a:solidFill>
              </a:rPr>
              <a:pPr>
                <a:spcBef>
                  <a:spcPct val="0"/>
                </a:spcBef>
              </a:pPr>
              <a:t>21</a:t>
            </a:fld>
            <a:endParaRPr lang="nb-NO" altLang="nb-NO">
              <a:solidFill>
                <a:prstClr val="black"/>
              </a:solidFill>
            </a:endParaRPr>
          </a:p>
        </p:txBody>
      </p:sp>
    </p:spTree>
    <p:extLst>
      <p:ext uri="{BB962C8B-B14F-4D97-AF65-F5344CB8AC3E}">
        <p14:creationId xmlns:p14="http://schemas.microsoft.com/office/powerpoint/2010/main" val="1004616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a:t>For at alle skal trekke i samme retning!</a:t>
            </a:r>
          </a:p>
          <a:p>
            <a:r>
              <a:rPr lang="nb-NO" altLang="nb-NO" dirty="0"/>
              <a:t>Uten at man er blitt enige om hva idrettslaget skall drive på med, så kan alle drive med sitt og likevel ikke gjøre noe som er i strid med det IL skal</a:t>
            </a:r>
            <a:r>
              <a:rPr lang="nb-NO" altLang="nb-NO" baseline="0" dirty="0"/>
              <a:t> drive med</a:t>
            </a:r>
            <a:r>
              <a:rPr lang="nb-NO" altLang="nb-NO" dirty="0"/>
              <a:t>…!</a:t>
            </a:r>
          </a:p>
        </p:txBody>
      </p:sp>
      <p:sp>
        <p:nvSpPr>
          <p:cNvPr id="10957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713" indent="-287338">
              <a:spcBef>
                <a:spcPct val="30000"/>
              </a:spcBef>
              <a:defRPr sz="1200">
                <a:solidFill>
                  <a:schemeClr val="tx1"/>
                </a:solidFill>
                <a:latin typeface="Calibri" panose="020F0502020204030204" pitchFamily="34" charset="0"/>
              </a:defRPr>
            </a:lvl2pPr>
            <a:lvl3pPr marL="1150938" indent="-230188">
              <a:spcBef>
                <a:spcPct val="30000"/>
              </a:spcBef>
              <a:defRPr sz="1200">
                <a:solidFill>
                  <a:schemeClr val="tx1"/>
                </a:solidFill>
                <a:latin typeface="Calibri" panose="020F0502020204030204" pitchFamily="34" charset="0"/>
              </a:defRPr>
            </a:lvl3pPr>
            <a:lvl4pPr marL="1611313" indent="-230188">
              <a:spcBef>
                <a:spcPct val="30000"/>
              </a:spcBef>
              <a:defRPr sz="1200">
                <a:solidFill>
                  <a:schemeClr val="tx1"/>
                </a:solidFill>
                <a:latin typeface="Calibri" panose="020F0502020204030204" pitchFamily="34" charset="0"/>
              </a:defRPr>
            </a:lvl4pPr>
            <a:lvl5pPr marL="2071688" indent="-230188">
              <a:spcBef>
                <a:spcPct val="30000"/>
              </a:spcBef>
              <a:defRPr sz="1200">
                <a:solidFill>
                  <a:schemeClr val="tx1"/>
                </a:solidFill>
                <a:latin typeface="Calibri" panose="020F0502020204030204" pitchFamily="34" charset="0"/>
              </a:defRPr>
            </a:lvl5pPr>
            <a:lvl6pPr marL="2528888" indent="-230188" eaLnBrk="0" fontAlgn="base" hangingPunct="0">
              <a:spcBef>
                <a:spcPct val="30000"/>
              </a:spcBef>
              <a:spcAft>
                <a:spcPct val="0"/>
              </a:spcAft>
              <a:defRPr sz="1200">
                <a:solidFill>
                  <a:schemeClr val="tx1"/>
                </a:solidFill>
                <a:latin typeface="Calibri" panose="020F0502020204030204" pitchFamily="34" charset="0"/>
              </a:defRPr>
            </a:lvl6pPr>
            <a:lvl7pPr marL="2986088" indent="-230188" eaLnBrk="0" fontAlgn="base" hangingPunct="0">
              <a:spcBef>
                <a:spcPct val="30000"/>
              </a:spcBef>
              <a:spcAft>
                <a:spcPct val="0"/>
              </a:spcAft>
              <a:defRPr sz="1200">
                <a:solidFill>
                  <a:schemeClr val="tx1"/>
                </a:solidFill>
                <a:latin typeface="Calibri" panose="020F0502020204030204" pitchFamily="34" charset="0"/>
              </a:defRPr>
            </a:lvl7pPr>
            <a:lvl8pPr marL="3443288" indent="-230188" eaLnBrk="0" fontAlgn="base" hangingPunct="0">
              <a:spcBef>
                <a:spcPct val="30000"/>
              </a:spcBef>
              <a:spcAft>
                <a:spcPct val="0"/>
              </a:spcAft>
              <a:defRPr sz="1200">
                <a:solidFill>
                  <a:schemeClr val="tx1"/>
                </a:solidFill>
                <a:latin typeface="Calibri" panose="020F0502020204030204" pitchFamily="34" charset="0"/>
              </a:defRPr>
            </a:lvl8pPr>
            <a:lvl9pPr marL="3900488"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B7CD87-764C-41F2-BCE9-081CC56FB513}" type="slidenum">
              <a:rPr lang="nb-NO" altLang="nb-NO" smtClean="0">
                <a:solidFill>
                  <a:prstClr val="black"/>
                </a:solidFill>
              </a:rPr>
              <a:pPr>
                <a:spcBef>
                  <a:spcPct val="0"/>
                </a:spcBef>
              </a:pPr>
              <a:t>22</a:t>
            </a:fld>
            <a:endParaRPr lang="nb-NO" altLang="nb-NO">
              <a:solidFill>
                <a:prstClr val="black"/>
              </a:solidFill>
            </a:endParaRPr>
          </a:p>
        </p:txBody>
      </p:sp>
    </p:spTree>
    <p:extLst>
      <p:ext uri="{BB962C8B-B14F-4D97-AF65-F5344CB8AC3E}">
        <p14:creationId xmlns:p14="http://schemas.microsoft.com/office/powerpoint/2010/main" val="3777610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713" indent="-287338">
              <a:spcBef>
                <a:spcPct val="30000"/>
              </a:spcBef>
              <a:defRPr sz="1200">
                <a:solidFill>
                  <a:schemeClr val="tx1"/>
                </a:solidFill>
                <a:latin typeface="Calibri" panose="020F0502020204030204" pitchFamily="34" charset="0"/>
              </a:defRPr>
            </a:lvl2pPr>
            <a:lvl3pPr marL="1150938" indent="-230188">
              <a:spcBef>
                <a:spcPct val="30000"/>
              </a:spcBef>
              <a:defRPr sz="1200">
                <a:solidFill>
                  <a:schemeClr val="tx1"/>
                </a:solidFill>
                <a:latin typeface="Calibri" panose="020F0502020204030204" pitchFamily="34" charset="0"/>
              </a:defRPr>
            </a:lvl3pPr>
            <a:lvl4pPr marL="1611313" indent="-230188">
              <a:spcBef>
                <a:spcPct val="30000"/>
              </a:spcBef>
              <a:defRPr sz="1200">
                <a:solidFill>
                  <a:schemeClr val="tx1"/>
                </a:solidFill>
                <a:latin typeface="Calibri" panose="020F0502020204030204" pitchFamily="34" charset="0"/>
              </a:defRPr>
            </a:lvl4pPr>
            <a:lvl5pPr marL="2071688" indent="-230188">
              <a:spcBef>
                <a:spcPct val="30000"/>
              </a:spcBef>
              <a:defRPr sz="1200">
                <a:solidFill>
                  <a:schemeClr val="tx1"/>
                </a:solidFill>
                <a:latin typeface="Calibri" panose="020F0502020204030204" pitchFamily="34" charset="0"/>
              </a:defRPr>
            </a:lvl5pPr>
            <a:lvl6pPr marL="2528888" indent="-230188" eaLnBrk="0" fontAlgn="base" hangingPunct="0">
              <a:spcBef>
                <a:spcPct val="30000"/>
              </a:spcBef>
              <a:spcAft>
                <a:spcPct val="0"/>
              </a:spcAft>
              <a:defRPr sz="1200">
                <a:solidFill>
                  <a:schemeClr val="tx1"/>
                </a:solidFill>
                <a:latin typeface="Calibri" panose="020F0502020204030204" pitchFamily="34" charset="0"/>
              </a:defRPr>
            </a:lvl6pPr>
            <a:lvl7pPr marL="2986088" indent="-230188" eaLnBrk="0" fontAlgn="base" hangingPunct="0">
              <a:spcBef>
                <a:spcPct val="30000"/>
              </a:spcBef>
              <a:spcAft>
                <a:spcPct val="0"/>
              </a:spcAft>
              <a:defRPr sz="1200">
                <a:solidFill>
                  <a:schemeClr val="tx1"/>
                </a:solidFill>
                <a:latin typeface="Calibri" panose="020F0502020204030204" pitchFamily="34" charset="0"/>
              </a:defRPr>
            </a:lvl7pPr>
            <a:lvl8pPr marL="3443288" indent="-230188" eaLnBrk="0" fontAlgn="base" hangingPunct="0">
              <a:spcBef>
                <a:spcPct val="30000"/>
              </a:spcBef>
              <a:spcAft>
                <a:spcPct val="0"/>
              </a:spcAft>
              <a:defRPr sz="1200">
                <a:solidFill>
                  <a:schemeClr val="tx1"/>
                </a:solidFill>
                <a:latin typeface="Calibri" panose="020F0502020204030204" pitchFamily="34" charset="0"/>
              </a:defRPr>
            </a:lvl8pPr>
            <a:lvl9pPr marL="3900488"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85F59F0-9D72-482F-8783-26212EEEE30E}" type="slidenum">
              <a:rPr lang="nb-NO" altLang="nb-NO" smtClean="0">
                <a:solidFill>
                  <a:prstClr val="black"/>
                </a:solidFill>
              </a:rPr>
              <a:pPr>
                <a:spcBef>
                  <a:spcPct val="0"/>
                </a:spcBef>
              </a:pPr>
              <a:t>23</a:t>
            </a:fld>
            <a:endParaRPr lang="nb-NO" altLang="nb-NO">
              <a:solidFill>
                <a:prstClr val="black"/>
              </a:solidFill>
            </a:endParaRPr>
          </a:p>
        </p:txBody>
      </p:sp>
      <p:sp>
        <p:nvSpPr>
          <p:cNvPr id="107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8" name="Rectangle 3"/>
          <p:cNvSpPr>
            <a:spLocks noGrp="1" noChangeArrowheads="1"/>
          </p:cNvSpPr>
          <p:nvPr>
            <p:ph type="body" idx="1"/>
          </p:nvPr>
        </p:nvSpPr>
        <p:spPr bwMode="auto"/>
        <p:txBody>
          <a:bodyPr wrap="square" numCol="1" anchor="t" anchorCtr="0" compatLnSpc="1">
            <a:prstTxWarp prst="textNoShape">
              <a:avLst/>
            </a:prstTxWarp>
            <a:normAutofit fontScale="55000" lnSpcReduction="20000"/>
          </a:bodyPr>
          <a:lstStyle/>
          <a:p>
            <a:pPr eaLnBrk="1" hangingPunct="1">
              <a:spcBef>
                <a:spcPct val="0"/>
              </a:spcBef>
              <a:defRPr/>
            </a:pPr>
            <a:r>
              <a:rPr lang="nb-NO" altLang="nb-NO" dirty="0"/>
              <a:t>Kjært barn har mange navn. Langtidsplan, forretningsplan, strategiplan, handlingsprogram, handlingsplan, tiltaksplan. </a:t>
            </a:r>
          </a:p>
          <a:p>
            <a:pPr eaLnBrk="1" hangingPunct="1">
              <a:spcBef>
                <a:spcPct val="0"/>
              </a:spcBef>
              <a:defRPr/>
            </a:pPr>
            <a:r>
              <a:rPr lang="nb-NO" altLang="nb-NO" dirty="0"/>
              <a:t>Vi bruker begrepet virksomhetsplan.</a:t>
            </a:r>
          </a:p>
          <a:p>
            <a:pPr eaLnBrk="1" hangingPunct="1">
              <a:lnSpc>
                <a:spcPct val="80000"/>
              </a:lnSpc>
              <a:defRPr/>
            </a:pPr>
            <a:endParaRPr lang="nb-NO" altLang="nb-NO" b="1" dirty="0"/>
          </a:p>
          <a:p>
            <a:pPr eaLnBrk="1" hangingPunct="1">
              <a:lnSpc>
                <a:spcPct val="80000"/>
              </a:lnSpc>
              <a:defRPr/>
            </a:pPr>
            <a:r>
              <a:rPr lang="nb-NO" altLang="nb-NO" b="1" dirty="0"/>
              <a:t>Visjonen</a:t>
            </a:r>
            <a:r>
              <a:rPr lang="nb-NO" altLang="nb-NO" dirty="0"/>
              <a:t> uttrykker hva det er som gjør at vi vil yte innsats for organisasjonen – en tilstand vi ønsker å oppnå! </a:t>
            </a:r>
            <a:br>
              <a:rPr lang="nb-NO" altLang="nb-NO" dirty="0"/>
            </a:br>
            <a:r>
              <a:rPr lang="nb-NO" altLang="nb-NO" dirty="0"/>
              <a:t>Noen kjennetegn for visjonen:</a:t>
            </a:r>
          </a:p>
          <a:p>
            <a:pPr marL="172719" indent="-172719" eaLnBrk="1" hangingPunct="1">
              <a:lnSpc>
                <a:spcPct val="80000"/>
              </a:lnSpc>
              <a:buFontTx/>
              <a:buChar char="-"/>
              <a:defRPr/>
            </a:pPr>
            <a:r>
              <a:rPr lang="nb-NO" altLang="nb-NO" dirty="0"/>
              <a:t>gir organisasjonen og medlemmene retning, motivasjon og kraft i arbeidet,</a:t>
            </a:r>
          </a:p>
          <a:p>
            <a:pPr marL="172719" indent="-172719" eaLnBrk="1" hangingPunct="1">
              <a:lnSpc>
                <a:spcPct val="80000"/>
              </a:lnSpc>
              <a:buFontTx/>
              <a:buChar char="-"/>
              <a:defRPr/>
            </a:pPr>
            <a:r>
              <a:rPr lang="nb-NO" altLang="nb-NO" dirty="0"/>
              <a:t>uttrykkes på en måte som skaper bilde av en ønsket framtid,</a:t>
            </a:r>
          </a:p>
          <a:p>
            <a:pPr marL="172719" indent="-172719" eaLnBrk="1" hangingPunct="1">
              <a:lnSpc>
                <a:spcPct val="80000"/>
              </a:lnSpc>
              <a:buFontTx/>
              <a:buChar char="-"/>
              <a:defRPr/>
            </a:pPr>
            <a:r>
              <a:rPr lang="nb-NO" altLang="nb-NO" dirty="0"/>
              <a:t>forteller hva vi inderlig ønsker å oppnå,</a:t>
            </a:r>
          </a:p>
          <a:p>
            <a:pPr marL="172719" indent="-172719" eaLnBrk="1" hangingPunct="1">
              <a:lnSpc>
                <a:spcPct val="80000"/>
              </a:lnSpc>
              <a:buFontTx/>
              <a:buChar char="-"/>
              <a:defRPr/>
            </a:pPr>
            <a:r>
              <a:rPr lang="nb-NO" altLang="nb-NO" dirty="0"/>
              <a:t>forteller grunnen til at vi driver på med det vi gjør.</a:t>
            </a:r>
          </a:p>
          <a:p>
            <a:pPr eaLnBrk="1" hangingPunct="1">
              <a:defRPr/>
            </a:pPr>
            <a:r>
              <a:rPr lang="nb-NO" altLang="nb-NO" dirty="0"/>
              <a:t>Visjonen skal ikke være målbar og den skal ikke engang nås, men den skal gi oss krefter til alltid å ville nå lenger!  En hver organisasjon må være drevet av en visjon, ikke ”ha” en visjon, men være drevet av den (Ingebrigt Steen Jensen).</a:t>
            </a:r>
          </a:p>
          <a:p>
            <a:pPr eaLnBrk="1" hangingPunct="1">
              <a:buFontTx/>
              <a:buChar char="•"/>
              <a:defRPr/>
            </a:pPr>
            <a:endParaRPr lang="nb-NO" altLang="nb-NO" dirty="0"/>
          </a:p>
          <a:p>
            <a:pPr eaLnBrk="1" hangingPunct="1">
              <a:defRPr/>
            </a:pPr>
            <a:r>
              <a:rPr lang="nb-NO" altLang="nb-NO" dirty="0"/>
              <a:t>Eksempel på visjon: NIFs visjon «idrettsglede for alle»</a:t>
            </a:r>
          </a:p>
          <a:p>
            <a:pPr eaLnBrk="1" hangingPunct="1">
              <a:lnSpc>
                <a:spcPct val="80000"/>
              </a:lnSpc>
              <a:defRPr/>
            </a:pPr>
            <a:r>
              <a:rPr lang="nb-NO" altLang="nb-NO" dirty="0"/>
              <a:t> </a:t>
            </a:r>
          </a:p>
          <a:p>
            <a:pPr eaLnBrk="1" hangingPunct="1">
              <a:lnSpc>
                <a:spcPct val="80000"/>
              </a:lnSpc>
              <a:defRPr/>
            </a:pPr>
            <a:r>
              <a:rPr lang="nb-NO" altLang="nb-NO" b="1" dirty="0"/>
              <a:t>Verdigrunnlaget</a:t>
            </a:r>
            <a:r>
              <a:rPr lang="nb-NO" altLang="nb-NO" dirty="0"/>
              <a:t> og </a:t>
            </a:r>
            <a:r>
              <a:rPr lang="nb-NO" altLang="nb-NO" b="1" dirty="0"/>
              <a:t>virksomhetsideen</a:t>
            </a:r>
            <a:r>
              <a:rPr lang="nb-NO" altLang="nb-NO" dirty="0"/>
              <a:t> er rakettens motorer og navigasjonssystem. </a:t>
            </a:r>
          </a:p>
          <a:p>
            <a:pPr eaLnBrk="1" hangingPunct="1">
              <a:lnSpc>
                <a:spcPct val="80000"/>
              </a:lnSpc>
              <a:defRPr/>
            </a:pPr>
            <a:r>
              <a:rPr lang="nb-NO" altLang="nb-NO" dirty="0"/>
              <a:t>De skal holde raketten i balanse gjennom hele reisen og hjelpe oss til å unngå havari under veis. </a:t>
            </a:r>
          </a:p>
          <a:p>
            <a:pPr eaLnBrk="1" hangingPunct="1">
              <a:lnSpc>
                <a:spcPct val="80000"/>
              </a:lnSpc>
              <a:defRPr/>
            </a:pPr>
            <a:r>
              <a:rPr lang="nb-NO" altLang="nb-NO" b="1" dirty="0"/>
              <a:t>Verdigrunnlaget</a:t>
            </a:r>
            <a:r>
              <a:rPr lang="nb-NO" altLang="nb-NO" dirty="0"/>
              <a:t> forteller noe om hvordan levereglene i organisasjonen skal være. Verdiene skal hjelpe oss å bli tydelige, få fram det som skiller oss fra andre og klargjøre vår identitet. De skal ikke bare beskrive hvordan vi er, men også hvordan vi vil bli.</a:t>
            </a:r>
          </a:p>
          <a:p>
            <a:pPr eaLnBrk="1" hangingPunct="1">
              <a:lnSpc>
                <a:spcPct val="80000"/>
              </a:lnSpc>
              <a:defRPr/>
            </a:pPr>
            <a:r>
              <a:rPr lang="nb-NO" altLang="nb-NO" dirty="0"/>
              <a:t>Verdigrunnlaget kan være 3-4 verdiord som uttrykker det klubben ønsker å identifisere seg med: NIFs verdier er ærlig, leken, inkluderende, ambisiøs.</a:t>
            </a:r>
          </a:p>
          <a:p>
            <a:pPr eaLnBrk="1" hangingPunct="1">
              <a:spcBef>
                <a:spcPct val="0"/>
              </a:spcBef>
              <a:defRPr/>
            </a:pPr>
            <a:endParaRPr lang="nb-NO" altLang="nb-NO" dirty="0"/>
          </a:p>
          <a:p>
            <a:pPr>
              <a:defRPr/>
            </a:pPr>
            <a:r>
              <a:rPr lang="nb-NO" altLang="nb-NO" b="1" dirty="0"/>
              <a:t>Virksomhetsideen</a:t>
            </a:r>
            <a:r>
              <a:rPr lang="nb-NO" altLang="nb-NO" dirty="0"/>
              <a:t> forteller omverden og oss selv hva klubben i all hovedsak skal holde på med.</a:t>
            </a:r>
          </a:p>
          <a:p>
            <a:pPr>
              <a:defRPr/>
            </a:pPr>
            <a:r>
              <a:rPr lang="nb-NO" altLang="nb-NO" dirty="0"/>
              <a:t>Eksempel: </a:t>
            </a:r>
          </a:p>
          <a:p>
            <a:pPr>
              <a:defRPr/>
            </a:pPr>
            <a:r>
              <a:rPr lang="nb-NO" altLang="nb-NO" i="1" dirty="0"/>
              <a:t>«Gjennom et bredt aktivitetstilbud vil XX skape gode holdninger og et levende lokalmiljø – for alle»</a:t>
            </a:r>
          </a:p>
          <a:p>
            <a:pPr>
              <a:defRPr/>
            </a:pPr>
            <a:endParaRPr lang="nb-NO" altLang="nb-NO" b="1" dirty="0"/>
          </a:p>
          <a:p>
            <a:pPr eaLnBrk="1" hangingPunct="1">
              <a:lnSpc>
                <a:spcPct val="80000"/>
              </a:lnSpc>
              <a:defRPr/>
            </a:pPr>
            <a:r>
              <a:rPr lang="nb-NO" altLang="nb-NO" b="1" dirty="0"/>
              <a:t>Hovedmål: </a:t>
            </a:r>
            <a:r>
              <a:rPr lang="nb-NO" altLang="nb-NO" dirty="0"/>
              <a:t>Når grunnpilarene (verdier og virksomhetside) og retningen (visjonen) er fastsatt så er klubben klar til å definere mål. Hovedmålet har en tidshorisont og er det felles målet som alle deler av organisasjonen skal støtte opp under med sin aktivitet og sitt arbeid.</a:t>
            </a:r>
          </a:p>
          <a:p>
            <a:pPr eaLnBrk="1" hangingPunct="1">
              <a:lnSpc>
                <a:spcPct val="80000"/>
              </a:lnSpc>
              <a:defRPr/>
            </a:pPr>
            <a:endParaRPr lang="nb-NO" altLang="nb-NO" dirty="0"/>
          </a:p>
          <a:p>
            <a:pPr eaLnBrk="1" hangingPunct="1">
              <a:lnSpc>
                <a:spcPct val="90000"/>
              </a:lnSpc>
              <a:defRPr/>
            </a:pPr>
            <a:r>
              <a:rPr lang="nb-NO" altLang="nb-NO" b="1" dirty="0"/>
              <a:t>Innsatsområder,</a:t>
            </a:r>
            <a:r>
              <a:rPr lang="nb-NO" altLang="nb-NO" dirty="0"/>
              <a:t> </a:t>
            </a:r>
            <a:r>
              <a:rPr lang="nb-NO" altLang="nb-NO" b="1" dirty="0"/>
              <a:t>delmål</a:t>
            </a:r>
            <a:r>
              <a:rPr lang="nb-NO" altLang="nb-NO" dirty="0"/>
              <a:t> og </a:t>
            </a:r>
            <a:r>
              <a:rPr lang="nb-NO" altLang="nb-NO" b="1" dirty="0"/>
              <a:t>virkemidler</a:t>
            </a:r>
            <a:r>
              <a:rPr lang="nb-NO" altLang="nb-NO" dirty="0"/>
              <a:t> skal sikre oss at vi tar små sikre steg i retning mot hovedmålet og visjonen.</a:t>
            </a:r>
          </a:p>
          <a:p>
            <a:pPr eaLnBrk="1" hangingPunct="1">
              <a:lnSpc>
                <a:spcPct val="90000"/>
              </a:lnSpc>
              <a:defRPr/>
            </a:pPr>
            <a:r>
              <a:rPr lang="nb-NO" altLang="nb-NO" dirty="0"/>
              <a:t> </a:t>
            </a:r>
          </a:p>
          <a:p>
            <a:pPr eaLnBrk="1" hangingPunct="1">
              <a:lnSpc>
                <a:spcPct val="90000"/>
              </a:lnSpc>
              <a:defRPr/>
            </a:pPr>
            <a:r>
              <a:rPr lang="nb-NO" altLang="nb-NO" b="1" dirty="0"/>
              <a:t>Innsatsområder</a:t>
            </a:r>
            <a:r>
              <a:rPr lang="nb-NO" altLang="nb-NO" dirty="0"/>
              <a:t> er områder der innsatsen må konsentreres for å nå målet. Her må vi prioritere penger, menneskelige ressurser og kompetanse.</a:t>
            </a:r>
          </a:p>
          <a:p>
            <a:pPr eaLnBrk="1" hangingPunct="1">
              <a:spcBef>
                <a:spcPct val="0"/>
              </a:spcBef>
              <a:defRPr/>
            </a:pPr>
            <a:endParaRPr lang="nb-NO" altLang="nb-NO" b="1" dirty="0"/>
          </a:p>
          <a:p>
            <a:pPr eaLnBrk="1" hangingPunct="1">
              <a:spcBef>
                <a:spcPct val="0"/>
              </a:spcBef>
              <a:defRPr/>
            </a:pPr>
            <a:r>
              <a:rPr lang="nb-NO" altLang="nb-NO" b="1" dirty="0"/>
              <a:t>Virkemidlene </a:t>
            </a:r>
            <a:r>
              <a:rPr lang="nb-NO" altLang="nb-NO" dirty="0"/>
              <a:t>er de praktiske verktøyene, organiseringsmåten, rutinene, menneskers innsats eller materialer – som skal brukes for å oppnå mål.</a:t>
            </a:r>
          </a:p>
          <a:p>
            <a:pPr eaLnBrk="1" hangingPunct="1">
              <a:spcBef>
                <a:spcPct val="0"/>
              </a:spcBef>
              <a:defRPr/>
            </a:pPr>
            <a:endParaRPr lang="nb-NO" altLang="nb-NO" b="1" dirty="0"/>
          </a:p>
          <a:p>
            <a:pPr eaLnBrk="1" hangingPunct="1">
              <a:spcBef>
                <a:spcPct val="0"/>
              </a:spcBef>
              <a:defRPr/>
            </a:pPr>
            <a:r>
              <a:rPr lang="nb-NO" altLang="nb-NO" b="1" dirty="0"/>
              <a:t>Handlingsplanen</a:t>
            </a:r>
            <a:r>
              <a:rPr lang="nb-NO" altLang="nb-NO" dirty="0"/>
              <a:t> – Beskriver konkret hva som skal gjøres. Prioriteringene av innsatsområder og tiltak må komme fram i budsjettet.</a:t>
            </a:r>
            <a:endParaRPr lang="nb-NO" altLang="nb-NO" b="1" dirty="0"/>
          </a:p>
          <a:p>
            <a:pPr eaLnBrk="1" hangingPunct="1">
              <a:spcBef>
                <a:spcPct val="0"/>
              </a:spcBef>
              <a:defRPr/>
            </a:pPr>
            <a:r>
              <a:rPr lang="nb-NO" altLang="nb-NO" dirty="0"/>
              <a:t>Handlingsplanen er et styringsverktøy for å kunne administrere og følge opp det som skal gjøres på en god måte.  Den fungerer som en konkret arbeidsplan som viser hva som skal skje, når det skal skje, hvem som har ansvar for at det skjer. Det lages ofte handlingsplaner for områder som aktivitet (sportslig plan), anlegg, arrangementer, kompetanse, marked…</a:t>
            </a:r>
          </a:p>
          <a:p>
            <a:pPr eaLnBrk="1" hangingPunct="1">
              <a:spcBef>
                <a:spcPct val="0"/>
              </a:spcBef>
              <a:defRPr/>
            </a:pPr>
            <a:endParaRPr lang="nb-NO" altLang="nb-NO" b="1" dirty="0"/>
          </a:p>
          <a:p>
            <a:pPr eaLnBrk="1" hangingPunct="1">
              <a:spcBef>
                <a:spcPct val="0"/>
              </a:spcBef>
              <a:defRPr/>
            </a:pPr>
            <a:r>
              <a:rPr lang="nb-NO" altLang="nb-NO" b="1" dirty="0"/>
              <a:t>EN VIRKSOMHETSPLAN MÅ IKKE SKRIVES AV EN PERSON, MEN UTVIKLING AV PLANEN MÅ SKJE GJENNOM EN PROSESS I KLUBBEN SÅ DEN IVARETAR MEDLEMMENES INTERESSER – IKKE KUN LEDERENS ELLER STYRETS INTERESSER!</a:t>
            </a:r>
          </a:p>
        </p:txBody>
      </p:sp>
    </p:spTree>
    <p:extLst>
      <p:ext uri="{BB962C8B-B14F-4D97-AF65-F5344CB8AC3E}">
        <p14:creationId xmlns:p14="http://schemas.microsoft.com/office/powerpoint/2010/main" val="1059688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Holdninger </a:t>
            </a:r>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24</a:t>
            </a:fld>
            <a:endParaRPr lang="nb-NO" altLang="nb-NO"/>
          </a:p>
        </p:txBody>
      </p:sp>
    </p:spTree>
    <p:extLst>
      <p:ext uri="{BB962C8B-B14F-4D97-AF65-F5344CB8AC3E}">
        <p14:creationId xmlns:p14="http://schemas.microsoft.com/office/powerpoint/2010/main" val="2269049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496FB-A5D5-706D-75FC-87A7690E4F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6B1313C-0DB1-AA3F-A9A4-FF9AA5598B3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2CACADA-8D5D-37B3-8BB9-D2D0CE2331D5}"/>
              </a:ext>
            </a:extLst>
          </p:cNvPr>
          <p:cNvSpPr>
            <a:spLocks noGrp="1"/>
          </p:cNvSpPr>
          <p:nvPr>
            <p:ph type="body" idx="1"/>
          </p:nvPr>
        </p:nvSpPr>
        <p:spPr/>
        <p:txBody>
          <a:bodyPr/>
          <a:lstStyle/>
          <a:p>
            <a:r>
              <a:rPr lang="nb-NO" dirty="0"/>
              <a:t>Holdninger </a:t>
            </a:r>
          </a:p>
        </p:txBody>
      </p:sp>
      <p:sp>
        <p:nvSpPr>
          <p:cNvPr id="4" name="Plassholder for lysbildenummer 3">
            <a:extLst>
              <a:ext uri="{FF2B5EF4-FFF2-40B4-BE49-F238E27FC236}">
                <a16:creationId xmlns:a16="http://schemas.microsoft.com/office/drawing/2014/main" id="{3194EDBD-7977-AEFC-E95A-90D5C0561173}"/>
              </a:ext>
            </a:extLst>
          </p:cNvPr>
          <p:cNvSpPr>
            <a:spLocks noGrp="1"/>
          </p:cNvSpPr>
          <p:nvPr>
            <p:ph type="sldNum" sz="quarter" idx="5"/>
          </p:nvPr>
        </p:nvSpPr>
        <p:spPr/>
        <p:txBody>
          <a:bodyPr/>
          <a:lstStyle/>
          <a:p>
            <a:fld id="{ABA23742-51E1-48F2-9D26-22282FA8CBE7}" type="slidenum">
              <a:rPr lang="nb-NO" altLang="nb-NO" smtClean="0"/>
              <a:pPr/>
              <a:t>25</a:t>
            </a:fld>
            <a:endParaRPr lang="nb-NO" altLang="nb-NO"/>
          </a:p>
        </p:txBody>
      </p:sp>
    </p:spTree>
    <p:extLst>
      <p:ext uri="{BB962C8B-B14F-4D97-AF65-F5344CB8AC3E}">
        <p14:creationId xmlns:p14="http://schemas.microsoft.com/office/powerpoint/2010/main" val="2253361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a:spcBef>
                <a:spcPct val="0"/>
              </a:spcBef>
            </a:pPr>
            <a:r>
              <a:rPr lang="nb-NO" altLang="nb-NO" dirty="0"/>
              <a:t>I en GAP-analyse ser man på avviket (gapet) mellom den nåværende situasjonen og den ønskede situasjonen. </a:t>
            </a:r>
          </a:p>
          <a:p>
            <a:pPr>
              <a:spcBef>
                <a:spcPct val="0"/>
              </a:spcBef>
            </a:pPr>
            <a:r>
              <a:rPr lang="nb-NO" altLang="nb-NO" dirty="0"/>
              <a:t>Klubbens må finne konstruktive måter å lukke gapet mellom dagens nivå og foretrukket fremtid.</a:t>
            </a:r>
          </a:p>
          <a:p>
            <a:pPr>
              <a:spcBef>
                <a:spcPct val="0"/>
              </a:spcBef>
            </a:pPr>
            <a:r>
              <a:rPr lang="nb-NO" altLang="nb-NO" dirty="0"/>
              <a:t>Vi kan bruke organisasjonshjulet til å finne ut hva som skal til for å lukke gapet.</a:t>
            </a:r>
          </a:p>
          <a:p>
            <a:pPr>
              <a:spcBef>
                <a:spcPct val="0"/>
              </a:spcBef>
            </a:pPr>
            <a:endParaRPr lang="nb-NO" altLang="nb-NO" dirty="0"/>
          </a:p>
          <a:p>
            <a:pPr eaLnBrk="1" hangingPunct="1"/>
            <a:r>
              <a:rPr lang="nb-NO" altLang="nb-NO" dirty="0"/>
              <a:t>Hvordan finne klubbens ståsted i forhold til målene?</a:t>
            </a:r>
          </a:p>
          <a:p>
            <a:pPr eaLnBrk="1" hangingPunct="1">
              <a:buFontTx/>
              <a:buChar char="•"/>
            </a:pPr>
            <a:r>
              <a:rPr lang="nb-NO" altLang="nb-NO" dirty="0"/>
              <a:t>Minianalyse:  </a:t>
            </a:r>
          </a:p>
          <a:p>
            <a:pPr eaLnBrk="1" hangingPunct="1"/>
            <a:r>
              <a:rPr lang="nb-NO" altLang="nb-NO" dirty="0"/>
              <a:t>    Hva er vi gode til og hvor kan vi bli bedre?</a:t>
            </a:r>
          </a:p>
          <a:p>
            <a:pPr eaLnBrk="1" hangingPunct="1">
              <a:buFontTx/>
              <a:buChar char="•"/>
            </a:pPr>
            <a:r>
              <a:rPr lang="nb-NO" altLang="nb-NO" dirty="0"/>
              <a:t>Situasjonsanalyse: </a:t>
            </a:r>
          </a:p>
          <a:p>
            <a:pPr eaLnBrk="1" hangingPunct="1"/>
            <a:r>
              <a:rPr lang="nb-NO" altLang="nb-NO" dirty="0"/>
              <a:t>    Sterke/svake sider, muligheter/trusler</a:t>
            </a:r>
          </a:p>
          <a:p>
            <a:pPr eaLnBrk="1" hangingPunct="1">
              <a:buFontTx/>
              <a:buChar char="•"/>
            </a:pPr>
            <a:r>
              <a:rPr lang="nb-NO" altLang="nb-NO" dirty="0"/>
              <a:t>Effektivitetsanalyse:  </a:t>
            </a:r>
          </a:p>
          <a:p>
            <a:pPr eaLnBrk="1" hangingPunct="1"/>
            <a:r>
              <a:rPr lang="nb-NO" altLang="nb-NO" dirty="0"/>
              <a:t>    Hvordan løses oppgavene i dag og kan oppgavene løses mer effektivt?</a:t>
            </a:r>
          </a:p>
          <a:p>
            <a:pPr eaLnBrk="1" hangingPunct="1"/>
            <a:endParaRPr lang="nb-NO" altLang="nb-NO" dirty="0"/>
          </a:p>
          <a:p>
            <a:pPr eaLnBrk="1" hangingPunct="1"/>
            <a:r>
              <a:rPr lang="nb-NO" altLang="nb-NO" dirty="0"/>
              <a:t>Et startmøte er et godt virkemiddel for å gjennomføre en slik analyse. Tar ca.4 timer hvor klubben inviterer flest mulig til å delta i et møte for å diskutere hva man vil med klubben. </a:t>
            </a:r>
          </a:p>
          <a:p>
            <a:pPr eaLnBrk="1" hangingPunct="1"/>
            <a:endParaRPr lang="nb-NO" altLang="nb-NO" dirty="0"/>
          </a:p>
          <a:p>
            <a:pPr eaLnBrk="1" hangingPunct="1"/>
            <a:r>
              <a:rPr lang="nb-NO" altLang="nb-NO" dirty="0"/>
              <a:t>De seks kakestykkene i organisasjonshjulet fungerer godt som inndeling av ulike områder i lagets handlingsplan. </a:t>
            </a:r>
            <a:endParaRPr lang="nb-NO" dirty="0"/>
          </a:p>
        </p:txBody>
      </p:sp>
      <p:sp>
        <p:nvSpPr>
          <p:cNvPr id="4" name="Plassholder for lysbildenummer 3"/>
          <p:cNvSpPr>
            <a:spLocks noGrp="1"/>
          </p:cNvSpPr>
          <p:nvPr>
            <p:ph type="sldNum" sz="quarter" idx="10"/>
          </p:nvPr>
        </p:nvSpPr>
        <p:spPr/>
        <p:txBody>
          <a:bodyPr/>
          <a:lstStyle/>
          <a:p>
            <a:fld id="{ABA23742-51E1-48F2-9D26-22282FA8CBE7}" type="slidenum">
              <a:rPr lang="nb-NO" altLang="nb-NO" smtClean="0"/>
              <a:pPr/>
              <a:t>26</a:t>
            </a:fld>
            <a:endParaRPr lang="nb-NO" altLang="nb-NO"/>
          </a:p>
        </p:txBody>
      </p:sp>
    </p:spTree>
    <p:extLst>
      <p:ext uri="{BB962C8B-B14F-4D97-AF65-F5344CB8AC3E}">
        <p14:creationId xmlns:p14="http://schemas.microsoft.com/office/powerpoint/2010/main" val="2692897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A23742-51E1-48F2-9D26-22282FA8CBE7}" type="slidenum">
              <a:rPr lang="nb-NO" altLang="nb-NO" smtClean="0"/>
              <a:pPr/>
              <a:t>27</a:t>
            </a:fld>
            <a:endParaRPr lang="nb-NO" altLang="nb-NO"/>
          </a:p>
        </p:txBody>
      </p:sp>
    </p:spTree>
    <p:extLst>
      <p:ext uri="{BB962C8B-B14F-4D97-AF65-F5344CB8AC3E}">
        <p14:creationId xmlns:p14="http://schemas.microsoft.com/office/powerpoint/2010/main" val="957679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899592" y="3381840"/>
            <a:ext cx="2952328" cy="270030"/>
          </a:xfrm>
          <a:prstGeom prst="rect">
            <a:avLst/>
          </a:prstGeom>
        </p:spPr>
        <p:txBody>
          <a:bodyPr anchor="t" anchorCtr="0"/>
          <a:lstStyle>
            <a:lvl1pPr marL="0" indent="0">
              <a:buNone/>
              <a:defRPr sz="1200">
                <a:solidFill>
                  <a:schemeClr val="tx1">
                    <a:lumMod val="65000"/>
                    <a:lumOff val="35000"/>
                  </a:schemeClr>
                </a:solidFill>
                <a:latin typeface="Georgia" pitchFamily="18" charset="0"/>
              </a:defRPr>
            </a:lvl1pPr>
          </a:lstStyle>
          <a:p>
            <a:pPr lvl="0"/>
            <a:r>
              <a:rPr lang="nb-NO" dirty="0"/>
              <a:t>Klikk for å redigere tekststiler i malen</a:t>
            </a:r>
          </a:p>
        </p:txBody>
      </p:sp>
      <p:sp>
        <p:nvSpPr>
          <p:cNvPr id="18" name="Plassholder for tekst 12"/>
          <p:cNvSpPr>
            <a:spLocks noGrp="1"/>
          </p:cNvSpPr>
          <p:nvPr>
            <p:ph type="body" sz="quarter" idx="12"/>
          </p:nvPr>
        </p:nvSpPr>
        <p:spPr>
          <a:xfrm>
            <a:off x="899592" y="2445736"/>
            <a:ext cx="4680520" cy="378042"/>
          </a:xfrm>
          <a:prstGeom prst="rect">
            <a:avLst/>
          </a:prstGeom>
        </p:spPr>
        <p:txBody>
          <a:bodyPr anchor="ctr" anchorCtr="0"/>
          <a:lstStyle>
            <a:lvl1pPr marL="0" indent="0">
              <a:buNone/>
              <a:defRPr sz="2000">
                <a:solidFill>
                  <a:schemeClr val="tx1">
                    <a:lumMod val="65000"/>
                    <a:lumOff val="35000"/>
                  </a:schemeClr>
                </a:solidFill>
                <a:latin typeface="Georgia" charset="0"/>
                <a:ea typeface="Georgia" charset="0"/>
                <a:cs typeface="Georgia" charset="0"/>
              </a:defRPr>
            </a:lvl1pPr>
          </a:lstStyle>
          <a:p>
            <a:pPr lvl="0"/>
            <a:r>
              <a:rPr lang="nb-NO" dirty="0"/>
              <a:t>Klikk for å redigere tekststiler i malen</a:t>
            </a:r>
          </a:p>
        </p:txBody>
      </p:sp>
      <p:sp>
        <p:nvSpPr>
          <p:cNvPr id="19" name="Plassholder for tekst 12"/>
          <p:cNvSpPr>
            <a:spLocks noGrp="1"/>
          </p:cNvSpPr>
          <p:nvPr>
            <p:ph type="body" sz="quarter" idx="13"/>
          </p:nvPr>
        </p:nvSpPr>
        <p:spPr>
          <a:xfrm>
            <a:off x="899592" y="2859782"/>
            <a:ext cx="4679950" cy="378042"/>
          </a:xfrm>
          <a:prstGeom prst="rect">
            <a:avLst/>
          </a:prstGeom>
        </p:spPr>
        <p:txBody>
          <a:bodyPr anchor="ctr" anchorCtr="0"/>
          <a:lstStyle>
            <a:lvl1pPr marL="0" indent="0">
              <a:buNone/>
              <a:defRPr sz="2000">
                <a:solidFill>
                  <a:schemeClr val="tx1">
                    <a:lumMod val="65000"/>
                    <a:lumOff val="35000"/>
                  </a:schemeClr>
                </a:solidFill>
                <a:latin typeface="Georgia" charset="0"/>
                <a:ea typeface="Georgia" charset="0"/>
                <a:cs typeface="Georgia" charset="0"/>
              </a:defRPr>
            </a:lvl1pPr>
          </a:lstStyle>
          <a:p>
            <a:pPr lvl="0"/>
            <a:r>
              <a:rPr lang="nb-NO" dirty="0"/>
              <a:t>Klikk for å redigere tekststiler i malen</a:t>
            </a:r>
          </a:p>
        </p:txBody>
      </p:sp>
    </p:spTree>
    <p:extLst>
      <p:ext uri="{BB962C8B-B14F-4D97-AF65-F5344CB8AC3E}">
        <p14:creationId xmlns:p14="http://schemas.microsoft.com/office/powerpoint/2010/main" val="1225023762"/>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tellysbilde">
    <p:spTree>
      <p:nvGrpSpPr>
        <p:cNvPr id="1" name=""/>
        <p:cNvGrpSpPr/>
        <p:nvPr/>
      </p:nvGrpSpPr>
      <p:grpSpPr>
        <a:xfrm>
          <a:off x="0" y="0"/>
          <a:ext cx="0" cy="0"/>
          <a:chOff x="0" y="0"/>
          <a:chExt cx="0" cy="0"/>
        </a:xfrm>
      </p:grpSpPr>
      <p:sp>
        <p:nvSpPr>
          <p:cNvPr id="18" name="Plassholder for tekst 12"/>
          <p:cNvSpPr>
            <a:spLocks noGrp="1"/>
          </p:cNvSpPr>
          <p:nvPr>
            <p:ph type="body" sz="quarter" idx="12"/>
          </p:nvPr>
        </p:nvSpPr>
        <p:spPr>
          <a:xfrm>
            <a:off x="899592" y="2697764"/>
            <a:ext cx="4680520" cy="378042"/>
          </a:xfrm>
          <a:prstGeom prst="rect">
            <a:avLst/>
          </a:prstGeom>
        </p:spPr>
        <p:txBody>
          <a:bodyPr/>
          <a:lstStyle>
            <a:lvl1pPr marL="0" indent="0">
              <a:buNone/>
              <a:defRPr sz="2000">
                <a:solidFill>
                  <a:srgbClr val="595959"/>
                </a:solidFill>
                <a:latin typeface="Georgia" charset="0"/>
                <a:ea typeface="Georgia" charset="0"/>
                <a:cs typeface="Georgia" charset="0"/>
              </a:defRPr>
            </a:lvl1pPr>
          </a:lstStyle>
          <a:p>
            <a:pPr lvl="0"/>
            <a:r>
              <a:rPr lang="nb-NO"/>
              <a:t>Klikk for å redigere tekststiler i malen</a:t>
            </a:r>
          </a:p>
        </p:txBody>
      </p:sp>
    </p:spTree>
    <p:extLst>
      <p:ext uri="{BB962C8B-B14F-4D97-AF65-F5344CB8AC3E}">
        <p14:creationId xmlns:p14="http://schemas.microsoft.com/office/powerpoint/2010/main" val="723119606"/>
      </p:ext>
    </p:extLst>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1835696" y="4317944"/>
            <a:ext cx="2952328" cy="270030"/>
          </a:xfrm>
          <a:prstGeom prst="rect">
            <a:avLst/>
          </a:prstGeom>
        </p:spPr>
        <p:txBody>
          <a:bodyPr anchor="t" anchorCtr="0"/>
          <a:lstStyle>
            <a:lvl1pPr marL="0" indent="0">
              <a:buNone/>
              <a:defRPr sz="1200" b="0" i="0">
                <a:solidFill>
                  <a:srgbClr val="F0F0F0"/>
                </a:solidFill>
                <a:latin typeface="Inter" panose="02000503000000020004" pitchFamily="2" charset="0"/>
                <a:ea typeface="Inter" panose="02000503000000020004" pitchFamily="2" charset="0"/>
                <a:cs typeface="Arial" panose="020B0604020202020204" pitchFamily="34" charset="0"/>
              </a:defRPr>
            </a:lvl1pPr>
          </a:lstStyle>
          <a:p>
            <a:pPr lvl="0"/>
            <a:r>
              <a:rPr lang="nb-NO"/>
              <a:t>Klikk for å redigere tekststiler i malen</a:t>
            </a:r>
          </a:p>
        </p:txBody>
      </p:sp>
      <p:sp>
        <p:nvSpPr>
          <p:cNvPr id="18" name="Plassholder for tekst 12"/>
          <p:cNvSpPr>
            <a:spLocks noGrp="1"/>
          </p:cNvSpPr>
          <p:nvPr>
            <p:ph type="body" sz="quarter" idx="12" hasCustomPrompt="1"/>
          </p:nvPr>
        </p:nvSpPr>
        <p:spPr>
          <a:xfrm>
            <a:off x="1835696" y="2499742"/>
            <a:ext cx="5688632" cy="864096"/>
          </a:xfrm>
          <a:prstGeom prst="rect">
            <a:avLst/>
          </a:prstGeom>
        </p:spPr>
        <p:txBody>
          <a:bodyPr anchor="ctr" anchorCtr="0"/>
          <a:lstStyle>
            <a:lvl1pPr marL="0" indent="0" algn="l">
              <a:buNone/>
              <a:defRPr sz="3000" b="0" i="0">
                <a:solidFill>
                  <a:srgbClr val="F0F0F0"/>
                </a:solidFill>
                <a:latin typeface="Inter Medium" panose="02000503000000020004" pitchFamily="2" charset="0"/>
                <a:ea typeface="Inter Medium" panose="02000503000000020004" pitchFamily="2" charset="0"/>
                <a:cs typeface="Arial" panose="020B0604020202020204" pitchFamily="34" charset="0"/>
              </a:defRPr>
            </a:lvl1pPr>
          </a:lstStyle>
          <a:p>
            <a:pPr lvl="0"/>
            <a:r>
              <a:rPr lang="nb-NO"/>
              <a:t>Klikk for å redigere </a:t>
            </a:r>
            <a:br>
              <a:rPr lang="nb-NO"/>
            </a:br>
            <a:r>
              <a:rPr lang="nb-NO"/>
              <a:t>tekststiler i malen</a:t>
            </a:r>
          </a:p>
        </p:txBody>
      </p:sp>
    </p:spTree>
    <p:extLst>
      <p:ext uri="{BB962C8B-B14F-4D97-AF65-F5344CB8AC3E}">
        <p14:creationId xmlns:p14="http://schemas.microsoft.com/office/powerpoint/2010/main" val="1049514658"/>
      </p:ext>
    </p:extLst>
  </p:cSld>
  <p:clrMapOvr>
    <a:masterClrMapping/>
  </p:clrMapOvr>
  <p:extLst>
    <p:ext uri="{DCECCB84-F9BA-43D5-87BE-67443E8EF086}">
      <p15:sldGuideLst xmlns:p15="http://schemas.microsoft.com/office/powerpoint/2012/main">
        <p15:guide id="1" orient="horz" pos="2119">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0" indent="0" algn="l">
              <a:buNone/>
              <a:defRPr sz="2000">
                <a:solidFill>
                  <a:schemeClr val="tx1">
                    <a:lumMod val="65000"/>
                    <a:lumOff val="35000"/>
                  </a:schemeClr>
                </a:solidFill>
                <a:latin typeface="Georgia" pitchFamily="18" charset="0"/>
              </a:defRPr>
            </a:lvl1pPr>
            <a:lvl2pPr marL="457200" indent="0" algn="l">
              <a:buFont typeface="Arial" pitchFamily="34" charset="0"/>
              <a:buNone/>
              <a:defRPr sz="2000">
                <a:solidFill>
                  <a:schemeClr val="tx1">
                    <a:lumMod val="65000"/>
                    <a:lumOff val="35000"/>
                  </a:schemeClr>
                </a:solidFill>
                <a:latin typeface="Georgia" pitchFamily="18" charset="0"/>
              </a:defRPr>
            </a:lvl2pPr>
            <a:lvl3pPr marL="914400" indent="0" algn="l">
              <a:buNone/>
              <a:defRPr sz="2000">
                <a:solidFill>
                  <a:schemeClr val="tx1">
                    <a:lumMod val="65000"/>
                    <a:lumOff val="35000"/>
                  </a:schemeClr>
                </a:solidFill>
                <a:latin typeface="Georgia" pitchFamily="18" charset="0"/>
              </a:defRPr>
            </a:lvl3pPr>
            <a:lvl4pPr marL="1371600" indent="0" algn="l">
              <a:buFont typeface="Arial" pitchFamily="34" charset="0"/>
              <a:buNone/>
              <a:defRPr>
                <a:solidFill>
                  <a:schemeClr val="tx1">
                    <a:lumMod val="65000"/>
                    <a:lumOff val="35000"/>
                  </a:schemeClr>
                </a:solidFill>
                <a:latin typeface="Georgia" pitchFamily="18" charset="0"/>
              </a:defRPr>
            </a:lvl4pPr>
            <a:lvl5pPr marL="1828800" indent="0" algn="l">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a:t>
            </a:r>
            <a:r>
              <a:rPr lang="nb-NO"/>
              <a:t>i malen</a:t>
            </a:r>
          </a:p>
        </p:txBody>
      </p:sp>
      <p:sp>
        <p:nvSpPr>
          <p:cNvPr id="7" name="Tittel 1"/>
          <p:cNvSpPr>
            <a:spLocks noGrp="1"/>
          </p:cNvSpPr>
          <p:nvPr>
            <p:ph type="ctrTitle"/>
          </p:nvPr>
        </p:nvSpPr>
        <p:spPr>
          <a:xfrm>
            <a:off x="900112" y="1195882"/>
            <a:ext cx="6264275"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a:xfrm>
            <a:off x="3124200" y="4767263"/>
            <a:ext cx="2916000" cy="209615"/>
          </a:xfrm>
        </p:spPr>
        <p:txBody>
          <a:bodyPr/>
          <a:lstStyle/>
          <a:p>
            <a:pPr>
              <a:defRPr/>
            </a:pPr>
            <a:endParaRPr lang="nb-NO" dirty="0"/>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60069109"/>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900112" y="1195882"/>
            <a:ext cx="6264275"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a:xfrm>
            <a:off x="3124200" y="4767263"/>
            <a:ext cx="2916000" cy="209615"/>
          </a:xfrm>
        </p:spPr>
        <p:txBody>
          <a:bodyPr/>
          <a:lstStyle/>
          <a:p>
            <a:pPr>
              <a:defRPr/>
            </a:pPr>
            <a:endParaRPr lang="nb-NO" dirty="0"/>
          </a:p>
        </p:txBody>
      </p:sp>
      <p:sp>
        <p:nvSpPr>
          <p:cNvPr id="5" name="Plassholder for lysbildenummer 4"/>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629848612"/>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13"/>
          <p:cNvSpPr>
            <a:spLocks noGrp="1"/>
          </p:cNvSpPr>
          <p:nvPr>
            <p:ph sz="quarter" idx="11"/>
          </p:nvPr>
        </p:nvSpPr>
        <p:spPr>
          <a:xfrm>
            <a:off x="4644008" y="1959682"/>
            <a:ext cx="3600400" cy="2628292"/>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628650" indent="-171450">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264796" cy="702078"/>
          </a:xfrm>
          <a:prstGeom prst="rect">
            <a:avLst/>
          </a:prstGeom>
        </p:spPr>
        <p:txBody>
          <a:bodyPr>
            <a:norm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2"/>
          </p:nvPr>
        </p:nvSpPr>
        <p:spPr/>
        <p:txBody>
          <a:bodyPr/>
          <a:lstStyle/>
          <a:p>
            <a:pPr>
              <a:defRPr/>
            </a:pPr>
            <a:endParaRPr lang="nb-NO"/>
          </a:p>
        </p:txBody>
      </p:sp>
      <p:sp>
        <p:nvSpPr>
          <p:cNvPr id="3" name="Plassholder for bunntekst 2"/>
          <p:cNvSpPr>
            <a:spLocks noGrp="1"/>
          </p:cNvSpPr>
          <p:nvPr>
            <p:ph type="ftr" sz="quarter" idx="13"/>
          </p:nvPr>
        </p:nvSpPr>
        <p:spPr>
          <a:xfrm>
            <a:off x="3124200" y="4767263"/>
            <a:ext cx="2916000" cy="209615"/>
          </a:xfrm>
        </p:spPr>
        <p:txBody>
          <a:bodyPr/>
          <a:lstStyle/>
          <a:p>
            <a:pPr>
              <a:defRPr/>
            </a:pPr>
            <a:endParaRPr lang="nb-NO" dirty="0"/>
          </a:p>
        </p:txBody>
      </p:sp>
      <p:sp>
        <p:nvSpPr>
          <p:cNvPr id="4" name="Plassholder for lysbildenummer 3"/>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789765402"/>
      </p:ext>
    </p:extLst>
  </p:cSld>
  <p:clrMapOvr>
    <a:masterClrMapping/>
  </p:clrMapOvr>
  <p:transition spd="slow">
    <p:push/>
  </p:transition>
  <p:extLst>
    <p:ext uri="{DCECCB84-F9BA-43D5-87BE-67443E8EF086}">
      <p15:sldGuideLst xmlns:p15="http://schemas.microsoft.com/office/powerpoint/2012/main">
        <p15:guide id="1" pos="5465" userDrawn="1">
          <p15:clr>
            <a:srgbClr val="FBAE40"/>
          </p15:clr>
        </p15:guide>
        <p15:guide id="2" pos="56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p:txBody>
          <a:bodyPr/>
          <a:lstStyle/>
          <a:p>
            <a:pPr>
              <a:defRPr/>
            </a:pPr>
            <a:endParaRPr lang="nb-NO"/>
          </a:p>
        </p:txBody>
      </p:sp>
      <p:sp>
        <p:nvSpPr>
          <p:cNvPr id="5" name="Plassholder for bunntekst 4"/>
          <p:cNvSpPr>
            <a:spLocks noGrp="1"/>
          </p:cNvSpPr>
          <p:nvPr>
            <p:ph type="ftr" sz="quarter" idx="11"/>
          </p:nvPr>
        </p:nvSpPr>
        <p:spPr>
          <a:xfrm>
            <a:off x="3124200" y="4767263"/>
            <a:ext cx="2916000" cy="209615"/>
          </a:xfrm>
        </p:spPr>
        <p:txBody>
          <a:bodyPr/>
          <a:lstStyle/>
          <a:p>
            <a:pPr>
              <a:defRPr/>
            </a:pPr>
            <a:endParaRPr lang="nb-NO" dirty="0"/>
          </a:p>
        </p:txBody>
      </p:sp>
      <p:sp>
        <p:nvSpPr>
          <p:cNvPr id="7" name="Plassholder for lysbildenummer 6"/>
          <p:cNvSpPr>
            <a:spLocks noGrp="1"/>
          </p:cNvSpPr>
          <p:nvPr>
            <p:ph type="sldNum" sz="quarter" idx="12"/>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75943529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Egendefinert oppset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936178"/>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7" name="Tittel 1"/>
          <p:cNvSpPr>
            <a:spLocks noGrp="1"/>
          </p:cNvSpPr>
          <p:nvPr>
            <p:ph type="ctrTitle"/>
          </p:nvPr>
        </p:nvSpPr>
        <p:spPr>
          <a:xfrm>
            <a:off x="900112" y="1203325"/>
            <a:ext cx="6264275"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p:txBody>
          <a:bodyPr/>
          <a:lstStyle/>
          <a:p>
            <a:pPr>
              <a:defRPr/>
            </a:pPr>
            <a:endParaRPr lang="nb-NO" dirty="0"/>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99711129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624215" cy="2636008"/>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899592" y="1203325"/>
            <a:ext cx="6264796"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p:txBody>
          <a:bodyPr/>
          <a:lstStyle/>
          <a:p>
            <a:pPr>
              <a:defRPr/>
            </a:pPr>
            <a:endParaRPr lang="nb-NO" dirty="0"/>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426491922"/>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13"/>
          <p:cNvSpPr>
            <a:spLocks noGrp="1"/>
          </p:cNvSpPr>
          <p:nvPr>
            <p:ph sz="quarter" idx="11"/>
          </p:nvPr>
        </p:nvSpPr>
        <p:spPr>
          <a:xfrm>
            <a:off x="4644008" y="1959682"/>
            <a:ext cx="3600400" cy="2628292"/>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628650" indent="-171450">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264696" cy="702078"/>
          </a:xfrm>
          <a:prstGeom prst="rect">
            <a:avLst/>
          </a:prstGeom>
        </p:spPr>
        <p:txBody>
          <a:bodyPr>
            <a:norm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2"/>
          </p:nvPr>
        </p:nvSpPr>
        <p:spPr/>
        <p:txBody>
          <a:bodyPr/>
          <a:lstStyle/>
          <a:p>
            <a:pPr>
              <a:defRPr/>
            </a:pPr>
            <a:endParaRPr lang="nb-NO"/>
          </a:p>
        </p:txBody>
      </p:sp>
      <p:sp>
        <p:nvSpPr>
          <p:cNvPr id="3" name="Plassholder for bunntekst 2"/>
          <p:cNvSpPr>
            <a:spLocks noGrp="1"/>
          </p:cNvSpPr>
          <p:nvPr>
            <p:ph type="ftr" sz="quarter" idx="13"/>
          </p:nvPr>
        </p:nvSpPr>
        <p:spPr/>
        <p:txBody>
          <a:bodyPr/>
          <a:lstStyle/>
          <a:p>
            <a:pPr>
              <a:defRPr/>
            </a:pPr>
            <a:endParaRPr lang="nb-NO" dirty="0"/>
          </a:p>
        </p:txBody>
      </p:sp>
      <p:sp>
        <p:nvSpPr>
          <p:cNvPr id="4" name="Plassholder for lysbildenummer 3"/>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84951374"/>
      </p:ext>
    </p:extLst>
  </p:cSld>
  <p:clrMapOvr>
    <a:masterClrMapping/>
  </p:clrMapOvr>
  <p:transition spd="slow">
    <p:push/>
  </p:transition>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192688" cy="702078"/>
          </a:xfrm>
          <a:prstGeom prst="rect">
            <a:avLst/>
          </a:prstGeom>
        </p:spPr>
        <p:txBody>
          <a:bodyPr>
            <a:norm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5" name="Plassholder for bilde 3"/>
          <p:cNvSpPr>
            <a:spLocks noGrp="1"/>
          </p:cNvSpPr>
          <p:nvPr>
            <p:ph type="pic" sz="quarter" idx="12"/>
          </p:nvPr>
        </p:nvSpPr>
        <p:spPr>
          <a:xfrm>
            <a:off x="4644008" y="1959682"/>
            <a:ext cx="3600000" cy="2628292"/>
          </a:xfrm>
          <a:prstGeom prst="rect">
            <a:avLst/>
          </a:prstGeom>
        </p:spPr>
        <p:txBody>
          <a:bodyPr/>
          <a:lstStyle/>
          <a:p>
            <a:pPr lvl="0"/>
            <a:endParaRPr lang="nb-NO" noProof="0"/>
          </a:p>
        </p:txBody>
      </p:sp>
      <p:sp>
        <p:nvSpPr>
          <p:cNvPr id="2" name="Plassholder for dato 1"/>
          <p:cNvSpPr>
            <a:spLocks noGrp="1"/>
          </p:cNvSpPr>
          <p:nvPr>
            <p:ph type="dt" sz="half" idx="13"/>
          </p:nvPr>
        </p:nvSpPr>
        <p:spPr/>
        <p:txBody>
          <a:bodyPr/>
          <a:lstStyle/>
          <a:p>
            <a:pPr>
              <a:defRPr/>
            </a:pPr>
            <a:endParaRPr lang="nb-NO"/>
          </a:p>
        </p:txBody>
      </p:sp>
      <p:sp>
        <p:nvSpPr>
          <p:cNvPr id="3" name="Plassholder for bunntekst 2"/>
          <p:cNvSpPr>
            <a:spLocks noGrp="1"/>
          </p:cNvSpPr>
          <p:nvPr>
            <p:ph type="ftr" sz="quarter" idx="14"/>
          </p:nvPr>
        </p:nvSpPr>
        <p:spPr/>
        <p:txBody>
          <a:bodyPr/>
          <a:lstStyle/>
          <a:p>
            <a:pPr>
              <a:defRPr/>
            </a:pPr>
            <a:endParaRPr lang="nb-NO" dirty="0"/>
          </a:p>
        </p:txBody>
      </p:sp>
      <p:sp>
        <p:nvSpPr>
          <p:cNvPr id="4" name="Plassholder for lysbildenummer 3"/>
          <p:cNvSpPr>
            <a:spLocks noGrp="1"/>
          </p:cNvSpPr>
          <p:nvPr>
            <p:ph type="sldNum" sz="quarter" idx="15"/>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1609938652"/>
      </p:ext>
    </p:extLst>
  </p:cSld>
  <p:clrMapOvr>
    <a:masterClrMapping/>
  </p:clrMapOvr>
  <p:transition spd="slow">
    <p:push/>
  </p:transition>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4572000" y="1203598"/>
            <a:ext cx="4103688" cy="702078"/>
          </a:xfrm>
          <a:prstGeom prst="rect">
            <a:avLst/>
          </a:prstGeom>
        </p:spPr>
        <p:txBody>
          <a:bodyPr/>
          <a:lstStyle>
            <a:lvl1pPr algn="l">
              <a:defRPr sz="2400" b="0">
                <a:solidFill>
                  <a:srgbClr val="595959"/>
                </a:solidFill>
                <a:latin typeface="Arial"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4355976" cy="4587974"/>
          </a:xfrm>
          <a:prstGeom prst="rect">
            <a:avLst/>
          </a:prstGeom>
        </p:spPr>
        <p:txBody>
          <a:bodyPr/>
          <a:lstStyle/>
          <a:p>
            <a:pPr lvl="0"/>
            <a:endParaRPr lang="nb-NO" noProof="0"/>
          </a:p>
        </p:txBody>
      </p:sp>
      <p:sp>
        <p:nvSpPr>
          <p:cNvPr id="6" name="Plassholder for innhold 5"/>
          <p:cNvSpPr>
            <a:spLocks noGrp="1"/>
          </p:cNvSpPr>
          <p:nvPr>
            <p:ph sz="quarter" idx="11"/>
          </p:nvPr>
        </p:nvSpPr>
        <p:spPr>
          <a:xfrm>
            <a:off x="4572000" y="1905676"/>
            <a:ext cx="4103688" cy="268229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3" name="Plassholder for dato 2"/>
          <p:cNvSpPr>
            <a:spLocks noGrp="1"/>
          </p:cNvSpPr>
          <p:nvPr>
            <p:ph type="dt" sz="half" idx="12"/>
          </p:nvPr>
        </p:nvSpPr>
        <p:spPr/>
        <p:txBody>
          <a:bodyPr/>
          <a:lstStyle/>
          <a:p>
            <a:pPr>
              <a:defRPr/>
            </a:pPr>
            <a:endParaRPr lang="nb-NO"/>
          </a:p>
        </p:txBody>
      </p:sp>
      <p:sp>
        <p:nvSpPr>
          <p:cNvPr id="5" name="Plassholder for bunntekst 4"/>
          <p:cNvSpPr>
            <a:spLocks noGrp="1"/>
          </p:cNvSpPr>
          <p:nvPr>
            <p:ph type="ftr" sz="quarter" idx="13"/>
          </p:nvPr>
        </p:nvSpPr>
        <p:spPr/>
        <p:txBody>
          <a:bodyPr/>
          <a:lstStyle/>
          <a:p>
            <a:pPr>
              <a:defRPr/>
            </a:pPr>
            <a:endParaRPr lang="nb-NO" dirty="0"/>
          </a:p>
        </p:txBody>
      </p:sp>
      <p:sp>
        <p:nvSpPr>
          <p:cNvPr id="7" name="Plassholder for lysbildenummer 6"/>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594569797"/>
      </p:ext>
    </p:extLst>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5724128" y="3291830"/>
            <a:ext cx="2962672" cy="936104"/>
          </a:xfrm>
          <a:prstGeom prst="rect">
            <a:avLst/>
          </a:prstGeom>
        </p:spPr>
        <p:txBody>
          <a:bodyPr anchor="b"/>
          <a:lstStyle>
            <a:lvl1pPr algn="l">
              <a:defRPr sz="2400" b="0">
                <a:solidFill>
                  <a:srgbClr val="595959"/>
                </a:solidFill>
                <a:latin typeface="Georgia" charset="0"/>
                <a:ea typeface="Georgia" charset="0"/>
                <a:cs typeface="Georgia"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5508104" cy="5143500"/>
          </a:xfrm>
          <a:prstGeom prst="rect">
            <a:avLst/>
          </a:prstGeom>
        </p:spPr>
        <p:txBody>
          <a:bodyPr/>
          <a:lstStyle/>
          <a:p>
            <a:pPr lvl="0"/>
            <a:endParaRPr lang="nb-NO" noProof="0"/>
          </a:p>
        </p:txBody>
      </p:sp>
    </p:spTree>
    <p:extLst>
      <p:ext uri="{BB962C8B-B14F-4D97-AF65-F5344CB8AC3E}">
        <p14:creationId xmlns:p14="http://schemas.microsoft.com/office/powerpoint/2010/main" val="1211151302"/>
      </p:ext>
    </p:extLst>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Egendefinert oppsett">
    <p:spTree>
      <p:nvGrpSpPr>
        <p:cNvPr id="1" name=""/>
        <p:cNvGrpSpPr/>
        <p:nvPr/>
      </p:nvGrpSpPr>
      <p:grpSpPr>
        <a:xfrm>
          <a:off x="0" y="0"/>
          <a:ext cx="0" cy="0"/>
          <a:chOff x="0" y="0"/>
          <a:chExt cx="0" cy="0"/>
        </a:xfrm>
      </p:grpSpPr>
      <p:sp>
        <p:nvSpPr>
          <p:cNvPr id="4" name="Plassholder for bilde 3"/>
          <p:cNvSpPr>
            <a:spLocks noGrp="1"/>
          </p:cNvSpPr>
          <p:nvPr>
            <p:ph type="pic" sz="quarter" idx="10"/>
          </p:nvPr>
        </p:nvSpPr>
        <p:spPr>
          <a:xfrm>
            <a:off x="0" y="0"/>
            <a:ext cx="9144000" cy="3651870"/>
          </a:xfrm>
          <a:prstGeom prst="rect">
            <a:avLst/>
          </a:prstGeom>
        </p:spPr>
        <p:txBody>
          <a:bodyPr/>
          <a:lstStyle/>
          <a:p>
            <a:pPr lvl="0"/>
            <a:endParaRPr lang="nb-NO" noProof="0"/>
          </a:p>
        </p:txBody>
      </p:sp>
      <p:sp>
        <p:nvSpPr>
          <p:cNvPr id="3" name="Tittel 1"/>
          <p:cNvSpPr>
            <a:spLocks noGrp="1"/>
          </p:cNvSpPr>
          <p:nvPr>
            <p:ph type="title"/>
          </p:nvPr>
        </p:nvSpPr>
        <p:spPr>
          <a:xfrm>
            <a:off x="906433" y="3795886"/>
            <a:ext cx="6257956" cy="936104"/>
          </a:xfrm>
          <a:prstGeom prst="rect">
            <a:avLst/>
          </a:prstGeom>
        </p:spPr>
        <p:txBody>
          <a:bodyPr anchor="t"/>
          <a:lstStyle>
            <a:lvl1pPr algn="l">
              <a:defRPr sz="2400" b="0">
                <a:solidFill>
                  <a:srgbClr val="595959"/>
                </a:solidFill>
                <a:latin typeface="Georgia" charset="0"/>
                <a:ea typeface="Georgia" charset="0"/>
                <a:cs typeface="Georgia" charset="0"/>
              </a:defRPr>
            </a:lvl1pPr>
          </a:lstStyle>
          <a:p>
            <a:r>
              <a:rPr lang="nb-NO" dirty="0"/>
              <a:t>Klikk for å redigere tittelstil</a:t>
            </a:r>
          </a:p>
        </p:txBody>
      </p:sp>
    </p:spTree>
    <p:extLst>
      <p:ext uri="{BB962C8B-B14F-4D97-AF65-F5344CB8AC3E}">
        <p14:creationId xmlns:p14="http://schemas.microsoft.com/office/powerpoint/2010/main" val="798425737"/>
      </p:ext>
    </p:extLst>
  </p:cSld>
  <p:clrMapOvr>
    <a:masterClrMapping/>
  </p:clrMapOvr>
  <p:transition spd="slow">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237228"/>
      </p:ext>
    </p:extLst>
  </p:cSld>
  <p:clrMapOvr>
    <a:masterClrMapping/>
  </p:clrMapOvr>
  <p:transition spd="slow">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5" y="1951967"/>
            <a:ext cx="6552207" cy="2636008"/>
          </a:xfrm>
          <a:prstGeom prst="rect">
            <a:avLst/>
          </a:prstGeom>
        </p:spPr>
        <p:txBody>
          <a:bodyPr/>
          <a:lstStyle>
            <a:lvl1pPr marL="0" indent="0">
              <a:buNone/>
              <a:defRPr sz="1500">
                <a:solidFill>
                  <a:schemeClr val="tx1">
                    <a:lumMod val="65000"/>
                    <a:lumOff val="35000"/>
                  </a:schemeClr>
                </a:solidFill>
                <a:latin typeface="Georgia" pitchFamily="18" charset="0"/>
              </a:defRPr>
            </a:lvl1pPr>
            <a:lvl2pPr marL="342900" indent="0">
              <a:buFont typeface="Arial" pitchFamily="34" charset="0"/>
              <a:buNone/>
              <a:defRPr sz="1500">
                <a:solidFill>
                  <a:schemeClr val="tx1">
                    <a:lumMod val="65000"/>
                    <a:lumOff val="35000"/>
                  </a:schemeClr>
                </a:solidFill>
                <a:latin typeface="Georgia" pitchFamily="18" charset="0"/>
              </a:defRPr>
            </a:lvl2pPr>
            <a:lvl3pPr marL="685800" indent="0">
              <a:buNone/>
              <a:defRPr sz="1500">
                <a:solidFill>
                  <a:schemeClr val="tx1">
                    <a:lumMod val="65000"/>
                    <a:lumOff val="35000"/>
                  </a:schemeClr>
                </a:solidFill>
                <a:latin typeface="Georgia" pitchFamily="18" charset="0"/>
              </a:defRPr>
            </a:lvl3pPr>
            <a:lvl4pPr marL="1028700" indent="0">
              <a:buFont typeface="Arial" pitchFamily="34" charset="0"/>
              <a:buNone/>
              <a:defRPr>
                <a:solidFill>
                  <a:schemeClr val="tx1">
                    <a:lumMod val="65000"/>
                    <a:lumOff val="35000"/>
                  </a:schemeClr>
                </a:solidFill>
                <a:latin typeface="Georgia" pitchFamily="18" charset="0"/>
              </a:defRPr>
            </a:lvl4pPr>
            <a:lvl5pPr marL="1371600" indent="0">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7" name="Tittel 1"/>
          <p:cNvSpPr>
            <a:spLocks noGrp="1"/>
          </p:cNvSpPr>
          <p:nvPr>
            <p:ph type="ctrTitle"/>
          </p:nvPr>
        </p:nvSpPr>
        <p:spPr>
          <a:xfrm>
            <a:off x="900114" y="1203325"/>
            <a:ext cx="6264275" cy="648072"/>
          </a:xfrm>
          <a:prstGeom prst="rect">
            <a:avLst/>
          </a:prstGeom>
        </p:spPr>
        <p:txBody>
          <a:bodyPr>
            <a:noAutofit/>
          </a:bodyPr>
          <a:lstStyle>
            <a:lvl1pPr algn="l">
              <a:defRPr sz="1800" b="0" baseline="0">
                <a:solidFill>
                  <a:srgbClr val="595959"/>
                </a:solidFill>
                <a:latin typeface="Arial" pitchFamily="34" charset="0"/>
                <a:cs typeface="Arial" pitchFamily="34" charset="0"/>
              </a:defRPr>
            </a:lvl1pPr>
          </a:lstStyle>
          <a:p>
            <a:r>
              <a:rPr lang="nb-NO" dirty="0"/>
              <a:t>Klikk for å redigere tittelstil</a:t>
            </a:r>
          </a:p>
        </p:txBody>
      </p:sp>
      <p:sp>
        <p:nvSpPr>
          <p:cNvPr id="4" name="Plassholder for dato 1"/>
          <p:cNvSpPr>
            <a:spLocks noGrp="1"/>
          </p:cNvSpPr>
          <p:nvPr>
            <p:ph type="dt" sz="half" idx="11"/>
          </p:nvPr>
        </p:nvSpPr>
        <p:spPr/>
        <p:txBody>
          <a:bodyPr/>
          <a:lstStyle>
            <a:lvl1pPr eaLnBrk="0" hangingPunct="0">
              <a:defRPr/>
            </a:lvl1pPr>
          </a:lstStyle>
          <a:p>
            <a:pPr>
              <a:defRPr/>
            </a:pPr>
            <a:endParaRPr lang="nb-NO"/>
          </a:p>
        </p:txBody>
      </p:sp>
      <p:sp>
        <p:nvSpPr>
          <p:cNvPr id="5" name="Plassholder for bunntekst 2"/>
          <p:cNvSpPr>
            <a:spLocks noGrp="1"/>
          </p:cNvSpPr>
          <p:nvPr>
            <p:ph type="ftr" sz="quarter" idx="12"/>
          </p:nvPr>
        </p:nvSpPr>
        <p:spPr/>
        <p:txBody>
          <a:bodyPr/>
          <a:lstStyle>
            <a:lvl1pPr eaLnBrk="0" hangingPunct="0">
              <a:defRPr/>
            </a:lvl1pPr>
          </a:lstStyle>
          <a:p>
            <a:pPr>
              <a:defRPr/>
            </a:pPr>
            <a:endParaRPr lang="nb-NO"/>
          </a:p>
        </p:txBody>
      </p:sp>
      <p:sp>
        <p:nvSpPr>
          <p:cNvPr id="6" name="Plassholder for lysbildenummer 3"/>
          <p:cNvSpPr>
            <a:spLocks noGrp="1"/>
          </p:cNvSpPr>
          <p:nvPr>
            <p:ph type="sldNum" sz="quarter" idx="13"/>
          </p:nvPr>
        </p:nvSpPr>
        <p:spPr/>
        <p:txBody>
          <a:bodyPr/>
          <a:lstStyle>
            <a:lvl1pPr eaLnBrk="0" hangingPunct="0">
              <a:defRPr/>
            </a:lvl1pPr>
          </a:lstStyle>
          <a:p>
            <a:pPr>
              <a:defRPr/>
            </a:pPr>
            <a:fld id="{5CEC6CAB-097E-4F42-B985-DD055D389C82}" type="slidenum">
              <a:rPr lang="nb-NO" altLang="nb-NO"/>
              <a:pPr>
                <a:defRPr/>
              </a:pPr>
              <a:t>‹#›</a:t>
            </a:fld>
            <a:endParaRPr lang="nb-NO" altLang="nb-NO"/>
          </a:p>
        </p:txBody>
      </p:sp>
    </p:spTree>
    <p:extLst>
      <p:ext uri="{BB962C8B-B14F-4D97-AF65-F5344CB8AC3E}">
        <p14:creationId xmlns:p14="http://schemas.microsoft.com/office/powerpoint/2010/main" val="2880944972"/>
      </p:ext>
    </p:extLst>
  </p:cSld>
  <p:clrMapOvr>
    <a:masterClrMapping/>
  </p:clrMapOvr>
  <p:transition spd="slow">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5" y="1951967"/>
            <a:ext cx="6624215" cy="2636008"/>
          </a:xfrm>
          <a:prstGeom prst="rect">
            <a:avLst/>
          </a:prstGeom>
        </p:spPr>
        <p:txBody>
          <a:bodyPr/>
          <a:lstStyle>
            <a:lvl1pPr marL="202406" indent="-202406">
              <a:defRPr sz="1500">
                <a:solidFill>
                  <a:schemeClr val="tx1">
                    <a:lumMod val="65000"/>
                    <a:lumOff val="35000"/>
                  </a:schemeClr>
                </a:solidFill>
                <a:latin typeface="Georgia" pitchFamily="18" charset="0"/>
              </a:defRPr>
            </a:lvl1pPr>
            <a:lvl2pPr marL="536972" indent="-194072">
              <a:buFont typeface="Arial" pitchFamily="34" charset="0"/>
              <a:buChar char="•"/>
              <a:defRPr sz="1500">
                <a:solidFill>
                  <a:schemeClr val="tx1">
                    <a:lumMod val="65000"/>
                    <a:lumOff val="35000"/>
                  </a:schemeClr>
                </a:solidFill>
                <a:latin typeface="Georgia" pitchFamily="18" charset="0"/>
              </a:defRPr>
            </a:lvl2pPr>
            <a:lvl3pPr marL="876300" indent="-190500">
              <a:defRPr sz="1500">
                <a:solidFill>
                  <a:schemeClr val="tx1">
                    <a:lumMod val="65000"/>
                    <a:lumOff val="35000"/>
                  </a:schemeClr>
                </a:solidFill>
                <a:latin typeface="Georgia" pitchFamily="18" charset="0"/>
              </a:defRPr>
            </a:lvl3pPr>
            <a:lvl4pPr marL="1210866" indent="-182166">
              <a:buFont typeface="Arial" pitchFamily="34" charset="0"/>
              <a:buChar char="•"/>
              <a:defRPr>
                <a:solidFill>
                  <a:schemeClr val="tx1">
                    <a:lumMod val="65000"/>
                    <a:lumOff val="35000"/>
                  </a:schemeClr>
                </a:solidFill>
                <a:latin typeface="Georgia" pitchFamily="18" charset="0"/>
              </a:defRPr>
            </a:lvl4pPr>
            <a:lvl5pPr marL="1544241" indent="-172641">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899592" y="1203325"/>
            <a:ext cx="6264796" cy="648072"/>
          </a:xfrm>
          <a:prstGeom prst="rect">
            <a:avLst/>
          </a:prstGeom>
        </p:spPr>
        <p:txBody>
          <a:bodyPr>
            <a:noAutofit/>
          </a:bodyPr>
          <a:lstStyle>
            <a:lvl1pPr algn="l">
              <a:defRPr sz="1800" b="0" baseline="0">
                <a:solidFill>
                  <a:srgbClr val="595959"/>
                </a:solidFill>
                <a:latin typeface="Arial" pitchFamily="34" charset="0"/>
                <a:cs typeface="Arial" pitchFamily="34" charset="0"/>
              </a:defRPr>
            </a:lvl1pPr>
          </a:lstStyle>
          <a:p>
            <a:r>
              <a:rPr lang="nb-NO" dirty="0"/>
              <a:t>Klikk for å redigere tittelstil</a:t>
            </a:r>
          </a:p>
        </p:txBody>
      </p:sp>
      <p:sp>
        <p:nvSpPr>
          <p:cNvPr id="4" name="Plassholder for dato 1"/>
          <p:cNvSpPr>
            <a:spLocks noGrp="1"/>
          </p:cNvSpPr>
          <p:nvPr>
            <p:ph type="dt" sz="half" idx="11"/>
          </p:nvPr>
        </p:nvSpPr>
        <p:spPr/>
        <p:txBody>
          <a:bodyPr/>
          <a:lstStyle>
            <a:lvl1pPr eaLnBrk="0" hangingPunct="0">
              <a:defRPr/>
            </a:lvl1pPr>
          </a:lstStyle>
          <a:p>
            <a:pPr>
              <a:defRPr/>
            </a:pPr>
            <a:endParaRPr lang="nb-NO"/>
          </a:p>
        </p:txBody>
      </p:sp>
      <p:sp>
        <p:nvSpPr>
          <p:cNvPr id="5" name="Plassholder for bunntekst 2"/>
          <p:cNvSpPr>
            <a:spLocks noGrp="1"/>
          </p:cNvSpPr>
          <p:nvPr>
            <p:ph type="ftr" sz="quarter" idx="12"/>
          </p:nvPr>
        </p:nvSpPr>
        <p:spPr/>
        <p:txBody>
          <a:bodyPr/>
          <a:lstStyle>
            <a:lvl1pPr eaLnBrk="0" hangingPunct="0">
              <a:defRPr/>
            </a:lvl1pPr>
          </a:lstStyle>
          <a:p>
            <a:pPr>
              <a:defRPr/>
            </a:pPr>
            <a:endParaRPr lang="nb-NO"/>
          </a:p>
        </p:txBody>
      </p:sp>
      <p:sp>
        <p:nvSpPr>
          <p:cNvPr id="6" name="Plassholder for lysbildenummer 3"/>
          <p:cNvSpPr>
            <a:spLocks noGrp="1"/>
          </p:cNvSpPr>
          <p:nvPr>
            <p:ph type="sldNum" sz="quarter" idx="13"/>
          </p:nvPr>
        </p:nvSpPr>
        <p:spPr/>
        <p:txBody>
          <a:bodyPr/>
          <a:lstStyle>
            <a:lvl1pPr eaLnBrk="0" hangingPunct="0">
              <a:defRPr/>
            </a:lvl1pPr>
          </a:lstStyle>
          <a:p>
            <a:pPr>
              <a:defRPr/>
            </a:pPr>
            <a:fld id="{25667CBD-17E4-4722-88FB-45EA9F5D4539}" type="slidenum">
              <a:rPr lang="nb-NO" altLang="nb-NO"/>
              <a:pPr>
                <a:defRPr/>
              </a:pPr>
              <a:t>‹#›</a:t>
            </a:fld>
            <a:endParaRPr lang="nb-NO" altLang="nb-NO"/>
          </a:p>
        </p:txBody>
      </p:sp>
    </p:spTree>
    <p:extLst>
      <p:ext uri="{BB962C8B-B14F-4D97-AF65-F5344CB8AC3E}">
        <p14:creationId xmlns:p14="http://schemas.microsoft.com/office/powerpoint/2010/main" val="3220315476"/>
      </p:ext>
    </p:extLst>
  </p:cSld>
  <p:clrMapOvr>
    <a:masterClrMapping/>
  </p:clrMapOvr>
  <p:transition spd="slow">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3"/>
            <a:ext cx="3600400" cy="2628292"/>
          </a:xfrm>
          <a:prstGeom prst="rect">
            <a:avLst/>
          </a:prstGeom>
        </p:spPr>
        <p:txBody>
          <a:bodyPr/>
          <a:lstStyle>
            <a:lvl1pPr marL="202406" indent="-202406">
              <a:defRPr sz="1500">
                <a:solidFill>
                  <a:srgbClr val="595959"/>
                </a:solidFill>
                <a:latin typeface="Georgia" pitchFamily="18" charset="0"/>
              </a:defRPr>
            </a:lvl1pPr>
            <a:lvl2pPr marL="471488" indent="-128588">
              <a:buFont typeface="Arial" pitchFamily="34" charset="0"/>
              <a:buChar char="•"/>
              <a:defRPr sz="1500">
                <a:solidFill>
                  <a:srgbClr val="595959"/>
                </a:solidFill>
                <a:latin typeface="Georgia" pitchFamily="18" charset="0"/>
              </a:defRPr>
            </a:lvl2pPr>
            <a:lvl3pPr marL="876300" indent="-190500">
              <a:defRPr sz="1500">
                <a:solidFill>
                  <a:srgbClr val="595959"/>
                </a:solidFill>
                <a:latin typeface="Georgia" pitchFamily="18" charset="0"/>
              </a:defRPr>
            </a:lvl3pPr>
            <a:lvl4pPr marL="1210866" indent="-182166">
              <a:buFont typeface="Arial" pitchFamily="34" charset="0"/>
              <a:buChar char="•"/>
              <a:defRPr>
                <a:solidFill>
                  <a:srgbClr val="595959"/>
                </a:solidFill>
                <a:latin typeface="Georgia" pitchFamily="18" charset="0"/>
              </a:defRPr>
            </a:lvl4pPr>
            <a:lvl5pPr marL="1544241" indent="-172641">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13"/>
          <p:cNvSpPr>
            <a:spLocks noGrp="1"/>
          </p:cNvSpPr>
          <p:nvPr>
            <p:ph sz="quarter" idx="11"/>
          </p:nvPr>
        </p:nvSpPr>
        <p:spPr>
          <a:xfrm>
            <a:off x="4644008" y="1959683"/>
            <a:ext cx="3600400" cy="2628292"/>
          </a:xfrm>
          <a:prstGeom prst="rect">
            <a:avLst/>
          </a:prstGeom>
        </p:spPr>
        <p:txBody>
          <a:bodyPr/>
          <a:lstStyle>
            <a:lvl1pPr marL="202406" indent="-202406">
              <a:defRPr sz="1500">
                <a:solidFill>
                  <a:schemeClr val="tx1">
                    <a:lumMod val="65000"/>
                    <a:lumOff val="35000"/>
                  </a:schemeClr>
                </a:solidFill>
                <a:latin typeface="Georgia" pitchFamily="18" charset="0"/>
              </a:defRPr>
            </a:lvl1pPr>
            <a:lvl2pPr marL="471488" indent="-128588">
              <a:buFont typeface="Arial" pitchFamily="34" charset="0"/>
              <a:buChar char="•"/>
              <a:defRPr sz="1500">
                <a:solidFill>
                  <a:schemeClr val="tx1">
                    <a:lumMod val="65000"/>
                    <a:lumOff val="35000"/>
                  </a:schemeClr>
                </a:solidFill>
                <a:latin typeface="Georgia" pitchFamily="18" charset="0"/>
              </a:defRPr>
            </a:lvl2pPr>
            <a:lvl3pPr marL="876300" indent="-190500">
              <a:defRPr sz="1500">
                <a:solidFill>
                  <a:schemeClr val="tx1">
                    <a:lumMod val="65000"/>
                    <a:lumOff val="35000"/>
                  </a:schemeClr>
                </a:solidFill>
                <a:latin typeface="Georgia" pitchFamily="18" charset="0"/>
              </a:defRPr>
            </a:lvl3pPr>
            <a:lvl4pPr marL="1210866" indent="-182166">
              <a:buFont typeface="Arial" pitchFamily="34" charset="0"/>
              <a:buChar char="•"/>
              <a:defRPr>
                <a:solidFill>
                  <a:schemeClr val="tx1">
                    <a:lumMod val="65000"/>
                    <a:lumOff val="35000"/>
                  </a:schemeClr>
                </a:solidFill>
                <a:latin typeface="Georgia" pitchFamily="18" charset="0"/>
              </a:defRPr>
            </a:lvl4pPr>
            <a:lvl5pPr marL="1544241" indent="-172641">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264696" cy="702078"/>
          </a:xfrm>
          <a:prstGeom prst="rect">
            <a:avLst/>
          </a:prstGeom>
        </p:spPr>
        <p:txBody>
          <a:bodyPr>
            <a:normAutofit/>
          </a:bodyPr>
          <a:lstStyle>
            <a:lvl1pPr algn="l">
              <a:defRPr sz="1800" b="0" baseline="0">
                <a:solidFill>
                  <a:srgbClr val="595959"/>
                </a:solidFill>
                <a:latin typeface="Arial" pitchFamily="34" charset="0"/>
                <a:cs typeface="Arial" pitchFamily="34" charset="0"/>
              </a:defRPr>
            </a:lvl1pPr>
          </a:lstStyle>
          <a:p>
            <a:r>
              <a:rPr lang="nb-NO" dirty="0"/>
              <a:t>Klikk for å redigere tittelstil</a:t>
            </a:r>
          </a:p>
        </p:txBody>
      </p:sp>
      <p:sp>
        <p:nvSpPr>
          <p:cNvPr id="5" name="Plassholder for dato 1"/>
          <p:cNvSpPr>
            <a:spLocks noGrp="1"/>
          </p:cNvSpPr>
          <p:nvPr>
            <p:ph type="dt" sz="half" idx="12"/>
          </p:nvPr>
        </p:nvSpPr>
        <p:spPr/>
        <p:txBody>
          <a:bodyPr/>
          <a:lstStyle>
            <a:lvl1pPr eaLnBrk="0" hangingPunct="0">
              <a:defRPr/>
            </a:lvl1pPr>
          </a:lstStyle>
          <a:p>
            <a:pPr>
              <a:defRPr/>
            </a:pPr>
            <a:endParaRPr lang="nb-NO"/>
          </a:p>
        </p:txBody>
      </p:sp>
      <p:sp>
        <p:nvSpPr>
          <p:cNvPr id="9" name="Plassholder for bunntekst 2"/>
          <p:cNvSpPr>
            <a:spLocks noGrp="1"/>
          </p:cNvSpPr>
          <p:nvPr>
            <p:ph type="ftr" sz="quarter" idx="13"/>
          </p:nvPr>
        </p:nvSpPr>
        <p:spPr/>
        <p:txBody>
          <a:bodyPr/>
          <a:lstStyle>
            <a:lvl1pPr eaLnBrk="0" hangingPunct="0">
              <a:defRPr/>
            </a:lvl1pPr>
          </a:lstStyle>
          <a:p>
            <a:pPr>
              <a:defRPr/>
            </a:pPr>
            <a:endParaRPr lang="nb-NO"/>
          </a:p>
        </p:txBody>
      </p:sp>
      <p:sp>
        <p:nvSpPr>
          <p:cNvPr id="10" name="Plassholder for lysbildenummer 3"/>
          <p:cNvSpPr>
            <a:spLocks noGrp="1"/>
          </p:cNvSpPr>
          <p:nvPr>
            <p:ph type="sldNum" sz="quarter" idx="14"/>
          </p:nvPr>
        </p:nvSpPr>
        <p:spPr/>
        <p:txBody>
          <a:bodyPr/>
          <a:lstStyle>
            <a:lvl1pPr eaLnBrk="0" hangingPunct="0">
              <a:defRPr/>
            </a:lvl1pPr>
          </a:lstStyle>
          <a:p>
            <a:pPr>
              <a:defRPr/>
            </a:pPr>
            <a:fld id="{02E02939-BF33-42CB-BCF0-A042D43A91B8}" type="slidenum">
              <a:rPr lang="nb-NO" altLang="nb-NO"/>
              <a:pPr>
                <a:defRPr/>
              </a:pPr>
              <a:t>‹#›</a:t>
            </a:fld>
            <a:endParaRPr lang="nb-NO" altLang="nb-NO"/>
          </a:p>
        </p:txBody>
      </p:sp>
    </p:spTree>
    <p:extLst>
      <p:ext uri="{BB962C8B-B14F-4D97-AF65-F5344CB8AC3E}">
        <p14:creationId xmlns:p14="http://schemas.microsoft.com/office/powerpoint/2010/main" val="45011232"/>
      </p:ext>
    </p:extLst>
  </p:cSld>
  <p:clrMapOvr>
    <a:masterClrMapping/>
  </p:clrMapOvr>
  <p:transition spd="slow">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3"/>
            <a:ext cx="3600400" cy="2628292"/>
          </a:xfrm>
          <a:prstGeom prst="rect">
            <a:avLst/>
          </a:prstGeom>
        </p:spPr>
        <p:txBody>
          <a:bodyPr/>
          <a:lstStyle>
            <a:lvl1pPr marL="202406" indent="-202406">
              <a:defRPr sz="1500">
                <a:solidFill>
                  <a:srgbClr val="595959"/>
                </a:solidFill>
                <a:latin typeface="Georgia" pitchFamily="18" charset="0"/>
              </a:defRPr>
            </a:lvl1pPr>
            <a:lvl2pPr marL="471488" indent="-128588">
              <a:buFont typeface="Arial" pitchFamily="34" charset="0"/>
              <a:buChar char="•"/>
              <a:defRPr sz="1500">
                <a:solidFill>
                  <a:srgbClr val="595959"/>
                </a:solidFill>
                <a:latin typeface="Georgia" pitchFamily="18" charset="0"/>
              </a:defRPr>
            </a:lvl2pPr>
            <a:lvl3pPr marL="876300" indent="-190500">
              <a:defRPr sz="1500">
                <a:solidFill>
                  <a:srgbClr val="595959"/>
                </a:solidFill>
                <a:latin typeface="Georgia" pitchFamily="18" charset="0"/>
              </a:defRPr>
            </a:lvl3pPr>
            <a:lvl4pPr marL="1210866" indent="-182166">
              <a:buFont typeface="Arial" pitchFamily="34" charset="0"/>
              <a:buChar char="•"/>
              <a:defRPr>
                <a:solidFill>
                  <a:srgbClr val="595959"/>
                </a:solidFill>
                <a:latin typeface="Georgia" pitchFamily="18" charset="0"/>
              </a:defRPr>
            </a:lvl4pPr>
            <a:lvl5pPr marL="1544241" indent="-172641">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192688" cy="702078"/>
          </a:xfrm>
          <a:prstGeom prst="rect">
            <a:avLst/>
          </a:prstGeom>
        </p:spPr>
        <p:txBody>
          <a:bodyPr>
            <a:normAutofit/>
          </a:bodyPr>
          <a:lstStyle>
            <a:lvl1pPr algn="l">
              <a:defRPr sz="1800" b="0" baseline="0">
                <a:solidFill>
                  <a:srgbClr val="595959"/>
                </a:solidFill>
                <a:latin typeface="Arial" pitchFamily="34" charset="0"/>
                <a:cs typeface="Arial" pitchFamily="34" charset="0"/>
              </a:defRPr>
            </a:lvl1pPr>
          </a:lstStyle>
          <a:p>
            <a:r>
              <a:rPr lang="nb-NO" dirty="0"/>
              <a:t>Klikk for å redigere tittelstil</a:t>
            </a:r>
          </a:p>
        </p:txBody>
      </p:sp>
      <p:sp>
        <p:nvSpPr>
          <p:cNvPr id="5" name="Plassholder for bilde 3"/>
          <p:cNvSpPr>
            <a:spLocks noGrp="1"/>
          </p:cNvSpPr>
          <p:nvPr>
            <p:ph type="pic" sz="quarter" idx="12"/>
          </p:nvPr>
        </p:nvSpPr>
        <p:spPr>
          <a:xfrm>
            <a:off x="4644008" y="1959683"/>
            <a:ext cx="3600000" cy="2628292"/>
          </a:xfrm>
          <a:prstGeom prst="rect">
            <a:avLst/>
          </a:prstGeom>
        </p:spPr>
        <p:txBody>
          <a:bodyPr/>
          <a:lstStyle/>
          <a:p>
            <a:pPr lvl="0"/>
            <a:endParaRPr lang="nb-NO" noProof="0"/>
          </a:p>
        </p:txBody>
      </p:sp>
      <p:sp>
        <p:nvSpPr>
          <p:cNvPr id="7" name="Plassholder for dato 1"/>
          <p:cNvSpPr>
            <a:spLocks noGrp="1"/>
          </p:cNvSpPr>
          <p:nvPr>
            <p:ph type="dt" sz="half" idx="13"/>
          </p:nvPr>
        </p:nvSpPr>
        <p:spPr/>
        <p:txBody>
          <a:bodyPr/>
          <a:lstStyle>
            <a:lvl1pPr eaLnBrk="0" hangingPunct="0">
              <a:defRPr/>
            </a:lvl1pPr>
          </a:lstStyle>
          <a:p>
            <a:pPr>
              <a:defRPr/>
            </a:pPr>
            <a:endParaRPr lang="nb-NO"/>
          </a:p>
        </p:txBody>
      </p:sp>
      <p:sp>
        <p:nvSpPr>
          <p:cNvPr id="9" name="Plassholder for bunntekst 2"/>
          <p:cNvSpPr>
            <a:spLocks noGrp="1"/>
          </p:cNvSpPr>
          <p:nvPr>
            <p:ph type="ftr" sz="quarter" idx="14"/>
          </p:nvPr>
        </p:nvSpPr>
        <p:spPr/>
        <p:txBody>
          <a:bodyPr/>
          <a:lstStyle>
            <a:lvl1pPr eaLnBrk="0" hangingPunct="0">
              <a:defRPr/>
            </a:lvl1pPr>
          </a:lstStyle>
          <a:p>
            <a:pPr>
              <a:defRPr/>
            </a:pPr>
            <a:endParaRPr lang="nb-NO"/>
          </a:p>
        </p:txBody>
      </p:sp>
      <p:sp>
        <p:nvSpPr>
          <p:cNvPr id="10" name="Plassholder for lysbildenummer 3"/>
          <p:cNvSpPr>
            <a:spLocks noGrp="1"/>
          </p:cNvSpPr>
          <p:nvPr>
            <p:ph type="sldNum" sz="quarter" idx="15"/>
          </p:nvPr>
        </p:nvSpPr>
        <p:spPr/>
        <p:txBody>
          <a:bodyPr/>
          <a:lstStyle>
            <a:lvl1pPr eaLnBrk="0" hangingPunct="0">
              <a:defRPr/>
            </a:lvl1pPr>
          </a:lstStyle>
          <a:p>
            <a:pPr>
              <a:defRPr/>
            </a:pPr>
            <a:fld id="{E840E77A-4C14-4799-B382-E7A8DDB261D4}" type="slidenum">
              <a:rPr lang="nb-NO" altLang="nb-NO"/>
              <a:pPr>
                <a:defRPr/>
              </a:pPr>
              <a:t>‹#›</a:t>
            </a:fld>
            <a:endParaRPr lang="nb-NO" altLang="nb-NO"/>
          </a:p>
        </p:txBody>
      </p:sp>
    </p:spTree>
    <p:extLst>
      <p:ext uri="{BB962C8B-B14F-4D97-AF65-F5344CB8AC3E}">
        <p14:creationId xmlns:p14="http://schemas.microsoft.com/office/powerpoint/2010/main" val="495972417"/>
      </p:ext>
    </p:extLst>
  </p:cSld>
  <p:clrMapOvr>
    <a:masterClrMapping/>
  </p:clrMapOvr>
  <p:transition spd="slow">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4572000" y="1203598"/>
            <a:ext cx="4103688" cy="702078"/>
          </a:xfrm>
          <a:prstGeom prst="rect">
            <a:avLst/>
          </a:prstGeom>
        </p:spPr>
        <p:txBody>
          <a:bodyPr/>
          <a:lstStyle>
            <a:lvl1pPr algn="l">
              <a:defRPr sz="1800" b="0">
                <a:solidFill>
                  <a:srgbClr val="595959"/>
                </a:solidFill>
                <a:latin typeface="Arial"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1"/>
            <a:ext cx="4355976" cy="4587974"/>
          </a:xfrm>
          <a:prstGeom prst="rect">
            <a:avLst/>
          </a:prstGeom>
        </p:spPr>
        <p:txBody>
          <a:bodyPr/>
          <a:lstStyle/>
          <a:p>
            <a:pPr lvl="0"/>
            <a:endParaRPr lang="nb-NO" noProof="0"/>
          </a:p>
        </p:txBody>
      </p:sp>
      <p:sp>
        <p:nvSpPr>
          <p:cNvPr id="6" name="Plassholder for innhold 5"/>
          <p:cNvSpPr>
            <a:spLocks noGrp="1"/>
          </p:cNvSpPr>
          <p:nvPr>
            <p:ph sz="quarter" idx="11"/>
          </p:nvPr>
        </p:nvSpPr>
        <p:spPr>
          <a:xfrm>
            <a:off x="4572000" y="1905677"/>
            <a:ext cx="4103688" cy="2682298"/>
          </a:xfrm>
          <a:prstGeom prst="rect">
            <a:avLst/>
          </a:prstGeom>
        </p:spPr>
        <p:txBody>
          <a:bodyPr/>
          <a:lstStyle>
            <a:lvl1pPr marL="0" indent="0">
              <a:buNone/>
              <a:defRPr sz="1500">
                <a:solidFill>
                  <a:schemeClr val="tx1">
                    <a:lumMod val="65000"/>
                    <a:lumOff val="35000"/>
                  </a:schemeClr>
                </a:solidFill>
                <a:latin typeface="Georgia" pitchFamily="18" charset="0"/>
              </a:defRPr>
            </a:lvl1pPr>
            <a:lvl2pPr marL="342900" indent="0">
              <a:buFont typeface="Arial" pitchFamily="34" charset="0"/>
              <a:buNone/>
              <a:defRPr sz="1500">
                <a:solidFill>
                  <a:schemeClr val="tx1">
                    <a:lumMod val="65000"/>
                    <a:lumOff val="35000"/>
                  </a:schemeClr>
                </a:solidFill>
                <a:latin typeface="Georgia" pitchFamily="18" charset="0"/>
              </a:defRPr>
            </a:lvl2pPr>
            <a:lvl3pPr marL="685800" indent="0">
              <a:buFont typeface="Arial" pitchFamily="34" charset="0"/>
              <a:buNone/>
              <a:defRPr sz="1500">
                <a:solidFill>
                  <a:schemeClr val="tx1">
                    <a:lumMod val="65000"/>
                    <a:lumOff val="35000"/>
                  </a:schemeClr>
                </a:solidFill>
                <a:latin typeface="Georgia" pitchFamily="18" charset="0"/>
              </a:defRPr>
            </a:lvl3pPr>
            <a:lvl4pPr marL="1028700" indent="0">
              <a:buFont typeface="Arial" pitchFamily="34" charset="0"/>
              <a:buNone/>
              <a:defRPr sz="1500">
                <a:solidFill>
                  <a:schemeClr val="tx1">
                    <a:lumMod val="65000"/>
                    <a:lumOff val="35000"/>
                  </a:schemeClr>
                </a:solidFill>
                <a:latin typeface="Georgia" pitchFamily="18" charset="0"/>
              </a:defRPr>
            </a:lvl4pPr>
            <a:lvl5pPr marL="1371600" indent="0">
              <a:buFont typeface="Arial" pitchFamily="34" charset="0"/>
              <a:buNone/>
              <a:defRPr sz="1500">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5" name="Plassholder for dato 2"/>
          <p:cNvSpPr>
            <a:spLocks noGrp="1"/>
          </p:cNvSpPr>
          <p:nvPr>
            <p:ph type="dt" sz="half" idx="12"/>
          </p:nvPr>
        </p:nvSpPr>
        <p:spPr/>
        <p:txBody>
          <a:bodyPr/>
          <a:lstStyle>
            <a:lvl1pPr eaLnBrk="0" hangingPunct="0">
              <a:defRPr/>
            </a:lvl1pPr>
          </a:lstStyle>
          <a:p>
            <a:pPr>
              <a:defRPr/>
            </a:pPr>
            <a:endParaRPr lang="nb-NO"/>
          </a:p>
        </p:txBody>
      </p:sp>
      <p:sp>
        <p:nvSpPr>
          <p:cNvPr id="7" name="Plassholder for bunntekst 4"/>
          <p:cNvSpPr>
            <a:spLocks noGrp="1"/>
          </p:cNvSpPr>
          <p:nvPr>
            <p:ph type="ftr" sz="quarter" idx="13"/>
          </p:nvPr>
        </p:nvSpPr>
        <p:spPr/>
        <p:txBody>
          <a:bodyPr/>
          <a:lstStyle>
            <a:lvl1pPr eaLnBrk="0" hangingPunct="0">
              <a:defRPr/>
            </a:lvl1pPr>
          </a:lstStyle>
          <a:p>
            <a:pPr>
              <a:defRPr/>
            </a:pPr>
            <a:endParaRPr lang="nb-NO"/>
          </a:p>
        </p:txBody>
      </p:sp>
      <p:sp>
        <p:nvSpPr>
          <p:cNvPr id="8" name="Plassholder for lysbildenummer 6"/>
          <p:cNvSpPr>
            <a:spLocks noGrp="1"/>
          </p:cNvSpPr>
          <p:nvPr>
            <p:ph type="sldNum" sz="quarter" idx="14"/>
          </p:nvPr>
        </p:nvSpPr>
        <p:spPr/>
        <p:txBody>
          <a:bodyPr/>
          <a:lstStyle>
            <a:lvl1pPr eaLnBrk="0" hangingPunct="0">
              <a:defRPr/>
            </a:lvl1pPr>
          </a:lstStyle>
          <a:p>
            <a:pPr>
              <a:defRPr/>
            </a:pPr>
            <a:fld id="{C8EAED6D-E574-4C25-B55B-BC821E8EF6D9}" type="slidenum">
              <a:rPr lang="nb-NO" altLang="nb-NO"/>
              <a:pPr>
                <a:defRPr/>
              </a:pPr>
              <a:t>‹#›</a:t>
            </a:fld>
            <a:endParaRPr lang="nb-NO" altLang="nb-NO"/>
          </a:p>
        </p:txBody>
      </p:sp>
    </p:spTree>
    <p:extLst>
      <p:ext uri="{BB962C8B-B14F-4D97-AF65-F5344CB8AC3E}">
        <p14:creationId xmlns:p14="http://schemas.microsoft.com/office/powerpoint/2010/main" val="1316077363"/>
      </p:ext>
    </p:extLst>
  </p:cSld>
  <p:clrMapOvr>
    <a:masterClrMapping/>
  </p:clrMapOvr>
  <p:transition spd="slow">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pic>
        <p:nvPicPr>
          <p:cNvPr id="4" name="Bilde 4" descr="Klubbutvikling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188" y="4839891"/>
            <a:ext cx="971550" cy="10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457200" y="205979"/>
            <a:ext cx="8229600" cy="857250"/>
          </a:xfrm>
          <a:prstGeom prst="rect">
            <a:avLst/>
          </a:prstGeom>
        </p:spPr>
        <p:txBody>
          <a:bodyPr/>
          <a:lstStyle/>
          <a:p>
            <a:r>
              <a:rPr lang="nb-NO"/>
              <a:t>Klikk for å redigere tittelstil</a:t>
            </a:r>
          </a:p>
        </p:txBody>
      </p:sp>
      <p:sp>
        <p:nvSpPr>
          <p:cNvPr id="3" name="Plassholder for innhold 2"/>
          <p:cNvSpPr>
            <a:spLocks noGrp="1"/>
          </p:cNvSpPr>
          <p:nvPr>
            <p:ph idx="1"/>
          </p:nvPr>
        </p:nvSpPr>
        <p:spPr>
          <a:xfrm>
            <a:off x="457200" y="1200151"/>
            <a:ext cx="8229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10752353"/>
      </p:ext>
    </p:extLst>
  </p:cSld>
  <p:clrMapOvr>
    <a:masterClrMapping/>
  </p:clrMapOvr>
  <p:transition spd="slow">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7" name="Tittel 1"/>
          <p:cNvSpPr>
            <a:spLocks noGrp="1"/>
          </p:cNvSpPr>
          <p:nvPr>
            <p:ph type="ctrTitle"/>
          </p:nvPr>
        </p:nvSpPr>
        <p:spPr>
          <a:xfrm>
            <a:off x="900112" y="1203325"/>
            <a:ext cx="6264275"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p:txBody>
          <a:bodyPr/>
          <a:lstStyle/>
          <a:p>
            <a:pPr>
              <a:defRPr/>
            </a:pPr>
            <a:endParaRPr lang="nb-NO" dirty="0"/>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388940120"/>
      </p:ext>
    </p:extLst>
  </p:cSld>
  <p:clrMapOvr>
    <a:masterClrMapping/>
  </p:clrMapOvr>
  <p:transition spd="slow">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624215" cy="2636008"/>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899592" y="1203325"/>
            <a:ext cx="6264796"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p:txBody>
          <a:bodyPr/>
          <a:lstStyle/>
          <a:p>
            <a:pPr>
              <a:defRPr/>
            </a:pPr>
            <a:endParaRPr lang="nb-NO" dirty="0"/>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3947520588"/>
      </p:ext>
    </p:extLst>
  </p:cSld>
  <p:clrMapOvr>
    <a:masterClrMapping/>
  </p:clrMapOvr>
  <p:transition spd="slow">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13"/>
          <p:cNvSpPr>
            <a:spLocks noGrp="1"/>
          </p:cNvSpPr>
          <p:nvPr>
            <p:ph sz="quarter" idx="11"/>
          </p:nvPr>
        </p:nvSpPr>
        <p:spPr>
          <a:xfrm>
            <a:off x="4644008" y="1959682"/>
            <a:ext cx="3600400" cy="2628292"/>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628650" indent="-171450">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264696" cy="702078"/>
          </a:xfrm>
          <a:prstGeom prst="rect">
            <a:avLst/>
          </a:prstGeom>
        </p:spPr>
        <p:txBody>
          <a:bodyPr>
            <a:norm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2" name="Plassholder for dato 1"/>
          <p:cNvSpPr>
            <a:spLocks noGrp="1"/>
          </p:cNvSpPr>
          <p:nvPr>
            <p:ph type="dt" sz="half" idx="12"/>
          </p:nvPr>
        </p:nvSpPr>
        <p:spPr/>
        <p:txBody>
          <a:bodyPr/>
          <a:lstStyle/>
          <a:p>
            <a:pPr>
              <a:defRPr/>
            </a:pPr>
            <a:endParaRPr lang="nb-NO"/>
          </a:p>
        </p:txBody>
      </p:sp>
      <p:sp>
        <p:nvSpPr>
          <p:cNvPr id="3" name="Plassholder for bunntekst 2"/>
          <p:cNvSpPr>
            <a:spLocks noGrp="1"/>
          </p:cNvSpPr>
          <p:nvPr>
            <p:ph type="ftr" sz="quarter" idx="13"/>
          </p:nvPr>
        </p:nvSpPr>
        <p:spPr/>
        <p:txBody>
          <a:bodyPr/>
          <a:lstStyle/>
          <a:p>
            <a:pPr>
              <a:defRPr/>
            </a:pPr>
            <a:endParaRPr lang="nb-NO" dirty="0"/>
          </a:p>
        </p:txBody>
      </p:sp>
      <p:sp>
        <p:nvSpPr>
          <p:cNvPr id="4" name="Plassholder for lysbildenummer 3"/>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1716446728"/>
      </p:ext>
    </p:extLst>
  </p:cSld>
  <p:clrMapOvr>
    <a:masterClrMapping/>
  </p:clrMapOvr>
  <p:transition spd="slow">
    <p:push/>
  </p:transition>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192688" cy="702078"/>
          </a:xfrm>
          <a:prstGeom prst="rect">
            <a:avLst/>
          </a:prstGeom>
        </p:spPr>
        <p:txBody>
          <a:bodyPr>
            <a:normAutofit/>
          </a:bodyPr>
          <a:lstStyle>
            <a:lvl1pPr algn="l">
              <a:defRPr sz="2400" b="0" baseline="0">
                <a:solidFill>
                  <a:srgbClr val="595959"/>
                </a:solidFill>
                <a:latin typeface="Arial" pitchFamily="34" charset="0"/>
                <a:cs typeface="Arial" pitchFamily="34" charset="0"/>
              </a:defRPr>
            </a:lvl1pPr>
          </a:lstStyle>
          <a:p>
            <a:r>
              <a:rPr lang="nb-NO" dirty="0"/>
              <a:t>Klikk for å redigere tittelstil</a:t>
            </a:r>
          </a:p>
        </p:txBody>
      </p:sp>
      <p:sp>
        <p:nvSpPr>
          <p:cNvPr id="5" name="Plassholder for bilde 3"/>
          <p:cNvSpPr>
            <a:spLocks noGrp="1"/>
          </p:cNvSpPr>
          <p:nvPr>
            <p:ph type="pic" sz="quarter" idx="12"/>
          </p:nvPr>
        </p:nvSpPr>
        <p:spPr>
          <a:xfrm>
            <a:off x="4644008" y="1959682"/>
            <a:ext cx="3600000" cy="2628292"/>
          </a:xfrm>
          <a:prstGeom prst="rect">
            <a:avLst/>
          </a:prstGeom>
        </p:spPr>
        <p:txBody>
          <a:bodyPr/>
          <a:lstStyle/>
          <a:p>
            <a:pPr lvl="0"/>
            <a:endParaRPr lang="nb-NO" noProof="0"/>
          </a:p>
        </p:txBody>
      </p:sp>
      <p:sp>
        <p:nvSpPr>
          <p:cNvPr id="2" name="Plassholder for dato 1"/>
          <p:cNvSpPr>
            <a:spLocks noGrp="1"/>
          </p:cNvSpPr>
          <p:nvPr>
            <p:ph type="dt" sz="half" idx="13"/>
          </p:nvPr>
        </p:nvSpPr>
        <p:spPr/>
        <p:txBody>
          <a:bodyPr/>
          <a:lstStyle/>
          <a:p>
            <a:pPr>
              <a:defRPr/>
            </a:pPr>
            <a:endParaRPr lang="nb-NO"/>
          </a:p>
        </p:txBody>
      </p:sp>
      <p:sp>
        <p:nvSpPr>
          <p:cNvPr id="3" name="Plassholder for bunntekst 2"/>
          <p:cNvSpPr>
            <a:spLocks noGrp="1"/>
          </p:cNvSpPr>
          <p:nvPr>
            <p:ph type="ftr" sz="quarter" idx="14"/>
          </p:nvPr>
        </p:nvSpPr>
        <p:spPr/>
        <p:txBody>
          <a:bodyPr/>
          <a:lstStyle/>
          <a:p>
            <a:pPr>
              <a:defRPr/>
            </a:pPr>
            <a:endParaRPr lang="nb-NO" dirty="0"/>
          </a:p>
        </p:txBody>
      </p:sp>
      <p:sp>
        <p:nvSpPr>
          <p:cNvPr id="4" name="Plassholder for lysbildenummer 3"/>
          <p:cNvSpPr>
            <a:spLocks noGrp="1"/>
          </p:cNvSpPr>
          <p:nvPr>
            <p:ph type="sldNum" sz="quarter" idx="15"/>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1213804204"/>
      </p:ext>
    </p:extLst>
  </p:cSld>
  <p:clrMapOvr>
    <a:masterClrMapping/>
  </p:clrMapOvr>
  <p:transition spd="slow">
    <p:push/>
  </p:transition>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4572000" y="1203598"/>
            <a:ext cx="4103688" cy="702078"/>
          </a:xfrm>
          <a:prstGeom prst="rect">
            <a:avLst/>
          </a:prstGeom>
        </p:spPr>
        <p:txBody>
          <a:bodyPr/>
          <a:lstStyle>
            <a:lvl1pPr algn="l">
              <a:defRPr sz="2400" b="0">
                <a:solidFill>
                  <a:srgbClr val="595959"/>
                </a:solidFill>
                <a:latin typeface="Arial"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4355976" cy="4587974"/>
          </a:xfrm>
          <a:prstGeom prst="rect">
            <a:avLst/>
          </a:prstGeom>
        </p:spPr>
        <p:txBody>
          <a:bodyPr/>
          <a:lstStyle/>
          <a:p>
            <a:pPr lvl="0"/>
            <a:endParaRPr lang="nb-NO" noProof="0"/>
          </a:p>
        </p:txBody>
      </p:sp>
      <p:sp>
        <p:nvSpPr>
          <p:cNvPr id="6" name="Plassholder for innhold 5"/>
          <p:cNvSpPr>
            <a:spLocks noGrp="1"/>
          </p:cNvSpPr>
          <p:nvPr>
            <p:ph sz="quarter" idx="11"/>
          </p:nvPr>
        </p:nvSpPr>
        <p:spPr>
          <a:xfrm>
            <a:off x="4572000" y="1905676"/>
            <a:ext cx="4103688" cy="268229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3" name="Plassholder for dato 2"/>
          <p:cNvSpPr>
            <a:spLocks noGrp="1"/>
          </p:cNvSpPr>
          <p:nvPr>
            <p:ph type="dt" sz="half" idx="12"/>
          </p:nvPr>
        </p:nvSpPr>
        <p:spPr/>
        <p:txBody>
          <a:bodyPr/>
          <a:lstStyle/>
          <a:p>
            <a:pPr>
              <a:defRPr/>
            </a:pPr>
            <a:endParaRPr lang="nb-NO"/>
          </a:p>
        </p:txBody>
      </p:sp>
      <p:sp>
        <p:nvSpPr>
          <p:cNvPr id="5" name="Plassholder for bunntekst 4"/>
          <p:cNvSpPr>
            <a:spLocks noGrp="1"/>
          </p:cNvSpPr>
          <p:nvPr>
            <p:ph type="ftr" sz="quarter" idx="13"/>
          </p:nvPr>
        </p:nvSpPr>
        <p:spPr/>
        <p:txBody>
          <a:bodyPr/>
          <a:lstStyle/>
          <a:p>
            <a:pPr>
              <a:defRPr/>
            </a:pPr>
            <a:endParaRPr lang="nb-NO" dirty="0"/>
          </a:p>
        </p:txBody>
      </p:sp>
      <p:sp>
        <p:nvSpPr>
          <p:cNvPr id="7" name="Plassholder for lysbildenummer 6"/>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232898912"/>
      </p:ext>
    </p:extLst>
  </p:cSld>
  <p:clrMapOvr>
    <a:masterClrMapping/>
  </p:clrMapOvr>
  <p:transition spd="slow">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pic>
        <p:nvPicPr>
          <p:cNvPr id="4" name="Bilde 4" descr="Klubbutvikling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188" y="4839891"/>
            <a:ext cx="971550" cy="10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tel 1"/>
          <p:cNvSpPr>
            <a:spLocks noGrp="1"/>
          </p:cNvSpPr>
          <p:nvPr>
            <p:ph type="ctrTitle"/>
          </p:nvPr>
        </p:nvSpPr>
        <p:spPr>
          <a:xfrm>
            <a:off x="1476000" y="1439100"/>
            <a:ext cx="6753600" cy="648000"/>
          </a:xfrm>
          <a:prstGeom prst="rect">
            <a:avLst/>
          </a:prstGeom>
        </p:spPr>
        <p:txBody>
          <a:bodyPr>
            <a:normAutofit/>
          </a:bodyPr>
          <a:lstStyle>
            <a:lvl1pPr algn="l">
              <a:defRPr sz="2100" baseline="0">
                <a:solidFill>
                  <a:srgbClr val="4D4D4D"/>
                </a:solidFill>
                <a:latin typeface="Georgia" pitchFamily="18" charset="0"/>
              </a:defRPr>
            </a:lvl1pPr>
          </a:lstStyle>
          <a:p>
            <a:r>
              <a:rPr lang="nb-NO" dirty="0"/>
              <a:t>Klikk for å redigere tittelstil</a:t>
            </a:r>
          </a:p>
        </p:txBody>
      </p:sp>
      <p:sp>
        <p:nvSpPr>
          <p:cNvPr id="14" name="Undertittel 2"/>
          <p:cNvSpPr>
            <a:spLocks noGrp="1"/>
          </p:cNvSpPr>
          <p:nvPr>
            <p:ph type="subTitle" idx="1"/>
          </p:nvPr>
        </p:nvSpPr>
        <p:spPr>
          <a:xfrm>
            <a:off x="1476000" y="2303100"/>
            <a:ext cx="6768408" cy="1996842"/>
          </a:xfrm>
          <a:prstGeom prst="rect">
            <a:avLst/>
          </a:prstGeom>
        </p:spPr>
        <p:txBody>
          <a:bodyPr>
            <a:normAutofit/>
          </a:bodyPr>
          <a:lstStyle>
            <a:lvl1pPr marL="0" indent="0" algn="l">
              <a:buNone/>
              <a:defRPr sz="1500" baseline="0">
                <a:solidFill>
                  <a:srgbClr val="4D4D4D"/>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dirty="0"/>
              <a:t>Klikk for å redigere undertittelstil i malen</a:t>
            </a:r>
          </a:p>
        </p:txBody>
      </p:sp>
    </p:spTree>
    <p:extLst>
      <p:ext uri="{BB962C8B-B14F-4D97-AF65-F5344CB8AC3E}">
        <p14:creationId xmlns:p14="http://schemas.microsoft.com/office/powerpoint/2010/main" val="1839475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3635896" y="1059582"/>
            <a:ext cx="5256584" cy="702078"/>
          </a:xfrm>
          <a:prstGeom prst="rect">
            <a:avLst/>
          </a:prstGeom>
        </p:spPr>
        <p:txBody>
          <a:bodyPr/>
          <a:lstStyle>
            <a:lvl1pPr algn="l">
              <a:defRPr sz="2100" b="0">
                <a:solidFill>
                  <a:srgbClr val="EE4135"/>
                </a:solidFill>
                <a:latin typeface="Arial"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3492500" cy="5143500"/>
          </a:xfrm>
          <a:prstGeom prst="rect">
            <a:avLst/>
          </a:prstGeom>
        </p:spPr>
        <p:txBody>
          <a:bodyPr/>
          <a:lstStyle/>
          <a:p>
            <a:pPr lvl="0"/>
            <a:endParaRPr lang="nb-NO" noProof="0"/>
          </a:p>
        </p:txBody>
      </p:sp>
      <p:sp>
        <p:nvSpPr>
          <p:cNvPr id="6" name="Plassholder for innhold 5"/>
          <p:cNvSpPr>
            <a:spLocks noGrp="1"/>
          </p:cNvSpPr>
          <p:nvPr>
            <p:ph sz="quarter" idx="11"/>
          </p:nvPr>
        </p:nvSpPr>
        <p:spPr>
          <a:xfrm>
            <a:off x="3635897" y="1761660"/>
            <a:ext cx="5257279" cy="3078232"/>
          </a:xfrm>
          <a:prstGeom prst="rect">
            <a:avLst/>
          </a:prstGeom>
        </p:spPr>
        <p:txBody>
          <a:bodyPr/>
          <a:lstStyle>
            <a:lvl1pPr>
              <a:defRPr sz="1800">
                <a:solidFill>
                  <a:schemeClr val="tx1">
                    <a:lumMod val="65000"/>
                    <a:lumOff val="35000"/>
                  </a:schemeClr>
                </a:solidFill>
                <a:latin typeface="Georgia" pitchFamily="18" charset="0"/>
              </a:defRPr>
            </a:lvl1pPr>
            <a:lvl2pPr>
              <a:buFont typeface="Arial" pitchFamily="34" charset="0"/>
              <a:buChar char="•"/>
              <a:defRPr sz="1500">
                <a:solidFill>
                  <a:schemeClr val="tx1">
                    <a:lumMod val="65000"/>
                    <a:lumOff val="35000"/>
                  </a:schemeClr>
                </a:solidFill>
                <a:latin typeface="Georgia" pitchFamily="18" charset="0"/>
              </a:defRPr>
            </a:lvl2pPr>
            <a:lvl3pPr>
              <a:buFont typeface="Arial" pitchFamily="34" charset="0"/>
              <a:buChar char="•"/>
              <a:defRPr sz="1500">
                <a:solidFill>
                  <a:schemeClr val="tx1">
                    <a:lumMod val="65000"/>
                    <a:lumOff val="35000"/>
                  </a:schemeClr>
                </a:solidFill>
                <a:latin typeface="Georgia" pitchFamily="18" charset="0"/>
              </a:defRPr>
            </a:lvl3pPr>
            <a:lvl4pPr>
              <a:buFont typeface="Arial" pitchFamily="34" charset="0"/>
              <a:buChar char="•"/>
              <a:defRPr sz="1500">
                <a:solidFill>
                  <a:schemeClr val="tx1">
                    <a:lumMod val="65000"/>
                    <a:lumOff val="35000"/>
                  </a:schemeClr>
                </a:solidFill>
                <a:latin typeface="Georgia" pitchFamily="18" charset="0"/>
              </a:defRPr>
            </a:lvl4pPr>
            <a:lvl5pPr>
              <a:buFont typeface="Arial" pitchFamily="34" charset="0"/>
              <a:buChar char="•"/>
              <a:defRPr sz="1500">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724827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Pauselysbil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938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cSld name="Tittel, innhold og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9"/>
            <a:ext cx="8229600" cy="857250"/>
          </a:xfrm>
          <a:prstGeom prst="rect">
            <a:avLst/>
          </a:prstGeom>
        </p:spPr>
        <p:txBody>
          <a:bodyPr/>
          <a:lstStyle/>
          <a:p>
            <a:r>
              <a:rPr lang="nb-NO"/>
              <a:t>Klikk for å redigere tittelstil</a:t>
            </a:r>
          </a:p>
        </p:txBody>
      </p:sp>
      <p:sp>
        <p:nvSpPr>
          <p:cNvPr id="3" name="Plassholder for innhold 2"/>
          <p:cNvSpPr>
            <a:spLocks noGrp="1"/>
          </p:cNvSpPr>
          <p:nvPr>
            <p:ph sz="half" idx="1"/>
          </p:nvPr>
        </p:nvSpPr>
        <p:spPr>
          <a:xfrm>
            <a:off x="457200" y="1200150"/>
            <a:ext cx="4038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648200" y="1200150"/>
            <a:ext cx="4038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902656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DCE4C33-D29C-AFAA-80F0-1BED4F06835C}"/>
              </a:ext>
            </a:extLst>
          </p:cNvPr>
          <p:cNvSpPr/>
          <p:nvPr userDrawn="1"/>
        </p:nvSpPr>
        <p:spPr>
          <a:xfrm>
            <a:off x="4355976" y="0"/>
            <a:ext cx="4789200" cy="5143500"/>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663440" y="1203598"/>
            <a:ext cx="4103688" cy="702078"/>
          </a:xfrm>
          <a:prstGeom prst="rect">
            <a:avLst/>
          </a:prstGeom>
        </p:spPr>
        <p:txBody>
          <a:bodyPr/>
          <a:lstStyle>
            <a:lvl1pPr algn="l">
              <a:defRPr sz="2000" b="0" i="0">
                <a:solidFill>
                  <a:srgbClr val="F0F0F0"/>
                </a:solidFill>
                <a:latin typeface="Inter Medium" panose="020B0502030000000004" pitchFamily="34" charset="0"/>
                <a:cs typeface="Arial" pitchFamily="34" charset="0"/>
              </a:defRPr>
            </a:lvl1pPr>
          </a:lstStyle>
          <a:p>
            <a:r>
              <a:rPr lang="nb-NO"/>
              <a:t>Klikk for å redigere tittelstil</a:t>
            </a:r>
          </a:p>
        </p:txBody>
      </p:sp>
      <p:sp>
        <p:nvSpPr>
          <p:cNvPr id="4" name="Plassholder for bilde 3"/>
          <p:cNvSpPr>
            <a:spLocks noGrp="1"/>
          </p:cNvSpPr>
          <p:nvPr>
            <p:ph type="pic" sz="quarter" idx="10"/>
          </p:nvPr>
        </p:nvSpPr>
        <p:spPr>
          <a:xfrm>
            <a:off x="0" y="0"/>
            <a:ext cx="4355976" cy="5143500"/>
          </a:xfrm>
          <a:prstGeom prst="rect">
            <a:avLst/>
          </a:prstGeom>
        </p:spPr>
        <p:txBody>
          <a:bodyPr/>
          <a:lstStyle/>
          <a:p>
            <a:pPr lvl="0"/>
            <a:endParaRPr lang="nb-NO" noProof="0"/>
          </a:p>
        </p:txBody>
      </p:sp>
      <p:sp>
        <p:nvSpPr>
          <p:cNvPr id="6" name="Plassholder for innhold 5"/>
          <p:cNvSpPr>
            <a:spLocks noGrp="1"/>
          </p:cNvSpPr>
          <p:nvPr>
            <p:ph sz="quarter" idx="11"/>
          </p:nvPr>
        </p:nvSpPr>
        <p:spPr>
          <a:xfrm>
            <a:off x="4663440" y="2023240"/>
            <a:ext cx="4103688" cy="2682298"/>
          </a:xfrm>
          <a:prstGeom prst="rect">
            <a:avLst/>
          </a:prstGeom>
        </p:spPr>
        <p:txBody>
          <a:bodyPr/>
          <a:lstStyle>
            <a:lvl1pPr marL="0" indent="0">
              <a:buNone/>
              <a:defRPr sz="1600" b="0" i="0">
                <a:solidFill>
                  <a:srgbClr val="F0F0F0"/>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a:t>Klikk for å redigere tekststiler i malen</a:t>
            </a:r>
          </a:p>
        </p:txBody>
      </p:sp>
      <p:pic>
        <p:nvPicPr>
          <p:cNvPr id="5" name="Bilde 8">
            <a:extLst>
              <a:ext uri="{FF2B5EF4-FFF2-40B4-BE49-F238E27FC236}">
                <a16:creationId xmlns:a16="http://schemas.microsoft.com/office/drawing/2014/main" id="{583D8B24-B7FF-C268-7A35-4CDAE2296AA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73570" y="411510"/>
            <a:ext cx="886195" cy="459509"/>
          </a:xfrm>
          <a:prstGeom prst="rect">
            <a:avLst/>
          </a:prstGeom>
        </p:spPr>
      </p:pic>
    </p:spTree>
    <p:extLst>
      <p:ext uri="{BB962C8B-B14F-4D97-AF65-F5344CB8AC3E}">
        <p14:creationId xmlns:p14="http://schemas.microsoft.com/office/powerpoint/2010/main" val="2830530635"/>
      </p:ext>
    </p:extLst>
  </p:cSld>
  <p:clrMapOvr>
    <a:masterClrMapping/>
  </p:clrMapOvr>
  <p:extLst>
    <p:ext uri="{DCECCB84-F9BA-43D5-87BE-67443E8EF086}">
      <p15:sldGuideLst xmlns:p15="http://schemas.microsoft.com/office/powerpoint/2012/main">
        <p15:guide id="1" pos="551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1835696" y="4317944"/>
            <a:ext cx="2952328" cy="270030"/>
          </a:xfrm>
          <a:prstGeom prst="rect">
            <a:avLst/>
          </a:prstGeom>
        </p:spPr>
        <p:txBody>
          <a:bodyPr anchor="t" anchorCtr="0"/>
          <a:lstStyle>
            <a:lvl1pPr marL="0" indent="0">
              <a:buNone/>
              <a:defRPr sz="1200" b="0" i="0">
                <a:solidFill>
                  <a:srgbClr val="F0F0F0"/>
                </a:solidFill>
                <a:latin typeface="Inter" panose="02000503000000020004" pitchFamily="2" charset="0"/>
                <a:ea typeface="Inter" panose="02000503000000020004" pitchFamily="2" charset="0"/>
                <a:cs typeface="Arial" panose="020B0604020202020204" pitchFamily="34" charset="0"/>
              </a:defRPr>
            </a:lvl1pPr>
          </a:lstStyle>
          <a:p>
            <a:pPr lvl="0"/>
            <a:r>
              <a:rPr lang="nb-NO"/>
              <a:t>Klikk for å redigere tekststiler i malen</a:t>
            </a:r>
          </a:p>
        </p:txBody>
      </p:sp>
      <p:sp>
        <p:nvSpPr>
          <p:cNvPr id="18" name="Plassholder for tekst 12"/>
          <p:cNvSpPr>
            <a:spLocks noGrp="1"/>
          </p:cNvSpPr>
          <p:nvPr>
            <p:ph type="body" sz="quarter" idx="12" hasCustomPrompt="1"/>
          </p:nvPr>
        </p:nvSpPr>
        <p:spPr>
          <a:xfrm>
            <a:off x="1835696" y="2499742"/>
            <a:ext cx="5688632" cy="864096"/>
          </a:xfrm>
          <a:prstGeom prst="rect">
            <a:avLst/>
          </a:prstGeom>
        </p:spPr>
        <p:txBody>
          <a:bodyPr anchor="ctr" anchorCtr="0"/>
          <a:lstStyle>
            <a:lvl1pPr marL="0" indent="0" algn="l">
              <a:buNone/>
              <a:defRPr sz="3000" b="0" i="0">
                <a:solidFill>
                  <a:srgbClr val="F0F0F0"/>
                </a:solidFill>
                <a:latin typeface="Inter Medium" panose="02000503000000020004" pitchFamily="2" charset="0"/>
                <a:ea typeface="Inter Medium" panose="02000503000000020004" pitchFamily="2" charset="0"/>
                <a:cs typeface="Arial" panose="020B0604020202020204" pitchFamily="34" charset="0"/>
              </a:defRPr>
            </a:lvl1pPr>
          </a:lstStyle>
          <a:p>
            <a:pPr lvl="0"/>
            <a:r>
              <a:rPr lang="nb-NO"/>
              <a:t>Klikk for å redigere </a:t>
            </a:r>
            <a:br>
              <a:rPr lang="nb-NO"/>
            </a:br>
            <a:r>
              <a:rPr lang="nb-NO"/>
              <a:t>tekststiler i malen</a:t>
            </a:r>
          </a:p>
        </p:txBody>
      </p:sp>
    </p:spTree>
    <p:extLst>
      <p:ext uri="{BB962C8B-B14F-4D97-AF65-F5344CB8AC3E}">
        <p14:creationId xmlns:p14="http://schemas.microsoft.com/office/powerpoint/2010/main" val="167480890"/>
      </p:ext>
    </p:extLst>
  </p:cSld>
  <p:clrMapOvr>
    <a:masterClrMapping/>
  </p:clrMapOvr>
  <p:extLst>
    <p:ext uri="{DCECCB84-F9BA-43D5-87BE-67443E8EF086}">
      <p15:sldGuideLst xmlns:p15="http://schemas.microsoft.com/office/powerpoint/2012/main">
        <p15:guide id="1" orient="horz" pos="2119">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Lysbildemal">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F67F8EA-3BC7-6E2F-CC48-9A849602DE36}"/>
              </a:ext>
            </a:extLst>
          </p:cNvPr>
          <p:cNvSpPr/>
          <p:nvPr userDrawn="1"/>
        </p:nvSpPr>
        <p:spPr>
          <a:xfrm>
            <a:off x="1330036" y="0"/>
            <a:ext cx="7813964" cy="5143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innhold 13"/>
          <p:cNvSpPr>
            <a:spLocks noGrp="1"/>
          </p:cNvSpPr>
          <p:nvPr>
            <p:ph sz="quarter" idx="10"/>
          </p:nvPr>
        </p:nvSpPr>
        <p:spPr>
          <a:xfrm>
            <a:off x="1835697" y="1607503"/>
            <a:ext cx="6552207" cy="2636008"/>
          </a:xfrm>
          <a:prstGeom prst="rect">
            <a:avLst/>
          </a:prstGeom>
        </p:spPr>
        <p:txBody>
          <a:bodyPr/>
          <a:lstStyle>
            <a:lvl1pPr marL="0" indent="0">
              <a:buNone/>
              <a:defRPr sz="1600" b="0" i="0">
                <a:solidFill>
                  <a:srgbClr val="F0F0F0"/>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a:t>Klikk for å redigere tekststiler i malen</a:t>
            </a:r>
          </a:p>
        </p:txBody>
      </p:sp>
      <p:sp>
        <p:nvSpPr>
          <p:cNvPr id="7" name="Tittel 1"/>
          <p:cNvSpPr>
            <a:spLocks noGrp="1"/>
          </p:cNvSpPr>
          <p:nvPr>
            <p:ph type="ctrTitle"/>
          </p:nvPr>
        </p:nvSpPr>
        <p:spPr>
          <a:xfrm>
            <a:off x="1835696" y="858862"/>
            <a:ext cx="6264275" cy="648072"/>
          </a:xfrm>
          <a:prstGeom prst="rect">
            <a:avLst/>
          </a:prstGeom>
        </p:spPr>
        <p:txBody>
          <a:bodyPr>
            <a:noAutofit/>
          </a:bodyPr>
          <a:lstStyle>
            <a:lvl1pPr algn="l">
              <a:defRPr sz="2400" b="0" i="0" baseline="0">
                <a:solidFill>
                  <a:srgbClr val="F0F0F0"/>
                </a:solidFill>
                <a:latin typeface="Inter Medium" panose="020B0502030000000004" pitchFamily="34" charset="0"/>
                <a:cs typeface="Arial" pitchFamily="34" charset="0"/>
              </a:defRPr>
            </a:lvl1pPr>
          </a:lstStyle>
          <a:p>
            <a:r>
              <a:rPr lang="nb-NO"/>
              <a:t>Klikk for å redigere tittelstil</a:t>
            </a:r>
          </a:p>
        </p:txBody>
      </p:sp>
    </p:spTree>
    <p:extLst>
      <p:ext uri="{BB962C8B-B14F-4D97-AF65-F5344CB8AC3E}">
        <p14:creationId xmlns:p14="http://schemas.microsoft.com/office/powerpoint/2010/main" val="23324251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pic>
        <p:nvPicPr>
          <p:cNvPr id="4" name="Bilde 4" descr="Klubbutvikling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188" y="4839891"/>
            <a:ext cx="971550" cy="10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tel 1"/>
          <p:cNvSpPr>
            <a:spLocks noGrp="1"/>
          </p:cNvSpPr>
          <p:nvPr>
            <p:ph type="ctrTitle"/>
          </p:nvPr>
        </p:nvSpPr>
        <p:spPr>
          <a:xfrm>
            <a:off x="1476000" y="1439100"/>
            <a:ext cx="6753600" cy="648000"/>
          </a:xfrm>
          <a:prstGeom prst="rect">
            <a:avLst/>
          </a:prstGeom>
        </p:spPr>
        <p:txBody>
          <a:bodyPr>
            <a:normAutofit/>
          </a:bodyPr>
          <a:lstStyle>
            <a:lvl1pPr algn="l">
              <a:defRPr sz="2100" baseline="0">
                <a:solidFill>
                  <a:srgbClr val="4D4D4D"/>
                </a:solidFill>
                <a:latin typeface="Georgia" pitchFamily="18" charset="0"/>
              </a:defRPr>
            </a:lvl1pPr>
          </a:lstStyle>
          <a:p>
            <a:r>
              <a:rPr lang="nb-NO" dirty="0"/>
              <a:t>Klikk for å redigere tittelstil</a:t>
            </a:r>
          </a:p>
        </p:txBody>
      </p:sp>
      <p:sp>
        <p:nvSpPr>
          <p:cNvPr id="14" name="Undertittel 2"/>
          <p:cNvSpPr>
            <a:spLocks noGrp="1"/>
          </p:cNvSpPr>
          <p:nvPr>
            <p:ph type="subTitle" idx="1"/>
          </p:nvPr>
        </p:nvSpPr>
        <p:spPr>
          <a:xfrm>
            <a:off x="1476000" y="2303100"/>
            <a:ext cx="6768408" cy="1996842"/>
          </a:xfrm>
          <a:prstGeom prst="rect">
            <a:avLst/>
          </a:prstGeom>
        </p:spPr>
        <p:txBody>
          <a:bodyPr>
            <a:normAutofit/>
          </a:bodyPr>
          <a:lstStyle>
            <a:lvl1pPr marL="0" indent="0" algn="l">
              <a:buNone/>
              <a:defRPr sz="1500" baseline="0">
                <a:solidFill>
                  <a:srgbClr val="4D4D4D"/>
                </a:solidFill>
                <a:latin typeface="Georgia" pitchFamily="18"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dirty="0"/>
              <a:t>Klikk for å redigere undertittelstil i malen</a:t>
            </a:r>
          </a:p>
        </p:txBody>
      </p:sp>
    </p:spTree>
    <p:extLst>
      <p:ext uri="{BB962C8B-B14F-4D97-AF65-F5344CB8AC3E}">
        <p14:creationId xmlns:p14="http://schemas.microsoft.com/office/powerpoint/2010/main" val="26972288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pic>
        <p:nvPicPr>
          <p:cNvPr id="4" name="Bilde 4" descr="Klubbutvikling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188" y="4839891"/>
            <a:ext cx="971550" cy="10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457200" y="205979"/>
            <a:ext cx="8229600" cy="857250"/>
          </a:xfrm>
          <a:prstGeom prst="rect">
            <a:avLst/>
          </a:prstGeom>
        </p:spPr>
        <p:txBody>
          <a:bodyPr/>
          <a:lstStyle/>
          <a:p>
            <a:r>
              <a:rPr lang="nb-NO"/>
              <a:t>Klikk for å redigere tittelstil</a:t>
            </a:r>
          </a:p>
        </p:txBody>
      </p:sp>
      <p:sp>
        <p:nvSpPr>
          <p:cNvPr id="3" name="Plassholder for innhold 2"/>
          <p:cNvSpPr>
            <a:spLocks noGrp="1"/>
          </p:cNvSpPr>
          <p:nvPr>
            <p:ph idx="1"/>
          </p:nvPr>
        </p:nvSpPr>
        <p:spPr>
          <a:xfrm>
            <a:off x="457200" y="1200150"/>
            <a:ext cx="8229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052424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3635896" y="1059582"/>
            <a:ext cx="5256584" cy="702078"/>
          </a:xfrm>
          <a:prstGeom prst="rect">
            <a:avLst/>
          </a:prstGeom>
        </p:spPr>
        <p:txBody>
          <a:bodyPr/>
          <a:lstStyle>
            <a:lvl1pPr algn="l">
              <a:defRPr sz="2100" b="0">
                <a:solidFill>
                  <a:srgbClr val="EE4135"/>
                </a:solidFill>
                <a:latin typeface="Arial"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3492500" cy="5143500"/>
          </a:xfrm>
          <a:prstGeom prst="rect">
            <a:avLst/>
          </a:prstGeom>
        </p:spPr>
        <p:txBody>
          <a:bodyPr/>
          <a:lstStyle/>
          <a:p>
            <a:pPr lvl="0"/>
            <a:endParaRPr lang="nb-NO" noProof="0"/>
          </a:p>
        </p:txBody>
      </p:sp>
      <p:sp>
        <p:nvSpPr>
          <p:cNvPr id="6" name="Plassholder for innhold 5"/>
          <p:cNvSpPr>
            <a:spLocks noGrp="1"/>
          </p:cNvSpPr>
          <p:nvPr>
            <p:ph sz="quarter" idx="11"/>
          </p:nvPr>
        </p:nvSpPr>
        <p:spPr>
          <a:xfrm>
            <a:off x="3635897" y="1761660"/>
            <a:ext cx="5257279" cy="3078232"/>
          </a:xfrm>
          <a:prstGeom prst="rect">
            <a:avLst/>
          </a:prstGeom>
        </p:spPr>
        <p:txBody>
          <a:bodyPr/>
          <a:lstStyle>
            <a:lvl1pPr>
              <a:defRPr sz="1800">
                <a:solidFill>
                  <a:schemeClr val="tx1">
                    <a:lumMod val="65000"/>
                    <a:lumOff val="35000"/>
                  </a:schemeClr>
                </a:solidFill>
                <a:latin typeface="Georgia" pitchFamily="18" charset="0"/>
              </a:defRPr>
            </a:lvl1pPr>
            <a:lvl2pPr>
              <a:buFont typeface="Arial" pitchFamily="34" charset="0"/>
              <a:buChar char="•"/>
              <a:defRPr sz="1500">
                <a:solidFill>
                  <a:schemeClr val="tx1">
                    <a:lumMod val="65000"/>
                    <a:lumOff val="35000"/>
                  </a:schemeClr>
                </a:solidFill>
                <a:latin typeface="Georgia" pitchFamily="18" charset="0"/>
              </a:defRPr>
            </a:lvl2pPr>
            <a:lvl3pPr>
              <a:buFont typeface="Arial" pitchFamily="34" charset="0"/>
              <a:buChar char="•"/>
              <a:defRPr sz="1500">
                <a:solidFill>
                  <a:schemeClr val="tx1">
                    <a:lumMod val="65000"/>
                    <a:lumOff val="35000"/>
                  </a:schemeClr>
                </a:solidFill>
                <a:latin typeface="Georgia" pitchFamily="18" charset="0"/>
              </a:defRPr>
            </a:lvl3pPr>
            <a:lvl4pPr>
              <a:buFont typeface="Arial" pitchFamily="34" charset="0"/>
              <a:buChar char="•"/>
              <a:defRPr sz="1500">
                <a:solidFill>
                  <a:schemeClr val="tx1">
                    <a:lumMod val="65000"/>
                    <a:lumOff val="35000"/>
                  </a:schemeClr>
                </a:solidFill>
                <a:latin typeface="Georgia" pitchFamily="18" charset="0"/>
              </a:defRPr>
            </a:lvl4pPr>
            <a:lvl5pPr>
              <a:buFont typeface="Arial" pitchFamily="34" charset="0"/>
              <a:buChar char="•"/>
              <a:defRPr sz="1500">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8007100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auselysbil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551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x">
  <p:cSld name="Tittel, innhold og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9"/>
            <a:ext cx="8229600" cy="857250"/>
          </a:xfrm>
          <a:prstGeom prst="rect">
            <a:avLst/>
          </a:prstGeom>
        </p:spPr>
        <p:txBody>
          <a:bodyPr/>
          <a:lstStyle/>
          <a:p>
            <a:r>
              <a:rPr lang="nb-NO"/>
              <a:t>Klikk for å redigere tittelstil</a:t>
            </a:r>
          </a:p>
        </p:txBody>
      </p:sp>
      <p:sp>
        <p:nvSpPr>
          <p:cNvPr id="3" name="Plassholder for innhold 2"/>
          <p:cNvSpPr>
            <a:spLocks noGrp="1"/>
          </p:cNvSpPr>
          <p:nvPr>
            <p:ph sz="half" idx="1"/>
          </p:nvPr>
        </p:nvSpPr>
        <p:spPr>
          <a:xfrm>
            <a:off x="457200" y="1200150"/>
            <a:ext cx="4038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648200" y="1200150"/>
            <a:ext cx="4038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260292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Lysbildemal">
    <p:spTree>
      <p:nvGrpSpPr>
        <p:cNvPr id="1" name=""/>
        <p:cNvGrpSpPr/>
        <p:nvPr/>
      </p:nvGrpSpPr>
      <p:grpSpPr>
        <a:xfrm>
          <a:off x="0" y="0"/>
          <a:ext cx="0" cy="0"/>
          <a:chOff x="0" y="0"/>
          <a:chExt cx="0" cy="0"/>
        </a:xfrm>
      </p:grpSpPr>
      <p:sp>
        <p:nvSpPr>
          <p:cNvPr id="4" name="TekstSylinder 3"/>
          <p:cNvSpPr txBox="1">
            <a:spLocks noChangeArrowheads="1"/>
          </p:cNvSpPr>
          <p:nvPr userDrawn="1"/>
        </p:nvSpPr>
        <p:spPr bwMode="auto">
          <a:xfrm>
            <a:off x="323850" y="4786313"/>
            <a:ext cx="7921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b-NO" altLang="nb-NO" sz="800" dirty="0">
                <a:solidFill>
                  <a:srgbClr val="595959"/>
                </a:solidFill>
                <a:latin typeface="Georgia" panose="02040502050405020303" pitchFamily="18" charset="0"/>
              </a:rPr>
              <a:t>Side </a:t>
            </a:r>
            <a:fld id="{C74670AE-19B0-4AA8-95F7-E555793BFD9C}" type="slidenum">
              <a:rPr lang="nb-NO" altLang="nb-NO" sz="800">
                <a:solidFill>
                  <a:srgbClr val="595959"/>
                </a:solidFill>
                <a:latin typeface="Georgia" panose="02040502050405020303" pitchFamily="18" charset="0"/>
              </a:rPr>
              <a:pPr eaLnBrk="1" hangingPunct="1"/>
              <a:t>‹#›</a:t>
            </a:fld>
            <a:endParaRPr lang="nb-NO" altLang="nb-NO" sz="800" dirty="0">
              <a:solidFill>
                <a:srgbClr val="595959"/>
              </a:solidFill>
              <a:latin typeface="Georgia" panose="02040502050405020303" pitchFamily="18" charset="0"/>
            </a:endParaRPr>
          </a:p>
        </p:txBody>
      </p:sp>
      <p:sp>
        <p:nvSpPr>
          <p:cNvPr id="14" name="Plassholder for innhold 13"/>
          <p:cNvSpPr>
            <a:spLocks noGrp="1"/>
          </p:cNvSpPr>
          <p:nvPr>
            <p:ph sz="quarter" idx="10"/>
          </p:nvPr>
        </p:nvSpPr>
        <p:spPr>
          <a:xfrm>
            <a:off x="899592" y="1653648"/>
            <a:ext cx="7272808" cy="2808312"/>
          </a:xfrm>
          <a:prstGeom prst="rect">
            <a:avLst/>
          </a:prstGeom>
        </p:spPr>
        <p:txBody>
          <a:bodyPr/>
          <a:lstStyle>
            <a:lvl1pPr marL="269875" indent="-269875">
              <a:defRPr sz="24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899592" y="897564"/>
            <a:ext cx="5760640" cy="648072"/>
          </a:xfrm>
          <a:prstGeom prst="rect">
            <a:avLst/>
          </a:prstGeom>
        </p:spPr>
        <p:txBody>
          <a:bodyPr>
            <a:noAutofit/>
          </a:bodyPr>
          <a:lstStyle>
            <a:lvl1pPr algn="l">
              <a:defRPr sz="2800" b="0" baseline="0">
                <a:solidFill>
                  <a:srgbClr val="EE4135"/>
                </a:solidFill>
                <a:latin typeface="Arial" pitchFamily="34" charset="0"/>
                <a:cs typeface="Arial" pitchFamily="34" charset="0"/>
              </a:defRPr>
            </a:lvl1pPr>
          </a:lstStyle>
          <a:p>
            <a:r>
              <a:rPr lang="nb-NO" dirty="0"/>
              <a:t>Klikk for å redigere tittelstil</a:t>
            </a:r>
          </a:p>
        </p:txBody>
      </p:sp>
    </p:spTree>
    <p:extLst>
      <p:ext uri="{BB962C8B-B14F-4D97-AF65-F5344CB8AC3E}">
        <p14:creationId xmlns:p14="http://schemas.microsoft.com/office/powerpoint/2010/main" val="1674242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624215" cy="2636008"/>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Tittel 1"/>
          <p:cNvSpPr>
            <a:spLocks noGrp="1"/>
          </p:cNvSpPr>
          <p:nvPr>
            <p:ph type="ctrTitle"/>
          </p:nvPr>
        </p:nvSpPr>
        <p:spPr>
          <a:xfrm>
            <a:off x="899592" y="1203325"/>
            <a:ext cx="6264796"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a:t>Klikk for å redigere tittelstil</a:t>
            </a:r>
          </a:p>
        </p:txBody>
      </p:sp>
      <p:sp>
        <p:nvSpPr>
          <p:cNvPr id="2" name="Plassholder for dato 1"/>
          <p:cNvSpPr>
            <a:spLocks noGrp="1"/>
          </p:cNvSpPr>
          <p:nvPr>
            <p:ph type="dt" sz="half" idx="11"/>
          </p:nvPr>
        </p:nvSpPr>
        <p:spPr/>
        <p:txBody>
          <a:bodyPr/>
          <a:lstStyle/>
          <a:p>
            <a:pPr>
              <a:defRPr/>
            </a:pPr>
            <a:endParaRPr lang="nb-NO"/>
          </a:p>
        </p:txBody>
      </p:sp>
      <p:sp>
        <p:nvSpPr>
          <p:cNvPr id="3" name="Plassholder for bunntekst 2"/>
          <p:cNvSpPr>
            <a:spLocks noGrp="1"/>
          </p:cNvSpPr>
          <p:nvPr>
            <p:ph type="ftr" sz="quarter" idx="12"/>
          </p:nvPr>
        </p:nvSpPr>
        <p:spPr/>
        <p:txBody>
          <a:bodyPr/>
          <a:lstStyle/>
          <a:p>
            <a:pPr>
              <a:defRPr/>
            </a:pPr>
            <a:endParaRPr lang="nb-NO"/>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2464283105"/>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1835696" y="4317944"/>
            <a:ext cx="2952328" cy="270030"/>
          </a:xfrm>
          <a:prstGeom prst="rect">
            <a:avLst/>
          </a:prstGeom>
        </p:spPr>
        <p:txBody>
          <a:bodyPr anchor="t" anchorCtr="0"/>
          <a:lstStyle>
            <a:lvl1pPr marL="0" indent="0">
              <a:buNone/>
              <a:defRPr sz="1200" b="0" i="0">
                <a:solidFill>
                  <a:srgbClr val="F0F0F0"/>
                </a:solidFill>
                <a:latin typeface="Inter" panose="02000503000000020004" pitchFamily="2" charset="0"/>
                <a:ea typeface="Inter" panose="02000503000000020004" pitchFamily="2" charset="0"/>
                <a:cs typeface="Arial" panose="020B0604020202020204" pitchFamily="34" charset="0"/>
              </a:defRPr>
            </a:lvl1pPr>
          </a:lstStyle>
          <a:p>
            <a:pPr lvl="0"/>
            <a:r>
              <a:rPr lang="nb-NO"/>
              <a:t>Klikk for å redigere tekststiler i malen</a:t>
            </a:r>
          </a:p>
        </p:txBody>
      </p:sp>
      <p:sp>
        <p:nvSpPr>
          <p:cNvPr id="18" name="Plassholder for tekst 12"/>
          <p:cNvSpPr>
            <a:spLocks noGrp="1"/>
          </p:cNvSpPr>
          <p:nvPr>
            <p:ph type="body" sz="quarter" idx="12" hasCustomPrompt="1"/>
          </p:nvPr>
        </p:nvSpPr>
        <p:spPr>
          <a:xfrm>
            <a:off x="1835696" y="2499742"/>
            <a:ext cx="5688632" cy="864096"/>
          </a:xfrm>
          <a:prstGeom prst="rect">
            <a:avLst/>
          </a:prstGeom>
        </p:spPr>
        <p:txBody>
          <a:bodyPr anchor="ctr" anchorCtr="0"/>
          <a:lstStyle>
            <a:lvl1pPr marL="0" indent="0" algn="l">
              <a:buNone/>
              <a:defRPr sz="3000" b="0" i="0">
                <a:solidFill>
                  <a:srgbClr val="F0F0F0"/>
                </a:solidFill>
                <a:latin typeface="Inter Medium" panose="02000503000000020004" pitchFamily="2" charset="0"/>
                <a:ea typeface="Inter Medium" panose="02000503000000020004" pitchFamily="2" charset="0"/>
                <a:cs typeface="Arial" panose="020B0604020202020204" pitchFamily="34" charset="0"/>
              </a:defRPr>
            </a:lvl1pPr>
          </a:lstStyle>
          <a:p>
            <a:pPr lvl="0"/>
            <a:r>
              <a:rPr lang="nb-NO"/>
              <a:t>Klikk for å redigere </a:t>
            </a:r>
            <a:br>
              <a:rPr lang="nb-NO"/>
            </a:br>
            <a:r>
              <a:rPr lang="nb-NO"/>
              <a:t>tekststiler i malen</a:t>
            </a:r>
          </a:p>
        </p:txBody>
      </p:sp>
    </p:spTree>
    <p:extLst>
      <p:ext uri="{BB962C8B-B14F-4D97-AF65-F5344CB8AC3E}">
        <p14:creationId xmlns:p14="http://schemas.microsoft.com/office/powerpoint/2010/main" val="2284444431"/>
      </p:ext>
    </p:extLst>
  </p:cSld>
  <p:clrMapOvr>
    <a:masterClrMapping/>
  </p:clrMapOvr>
  <p:extLst>
    <p:ext uri="{DCECCB84-F9BA-43D5-87BE-67443E8EF086}">
      <p15:sldGuideLst xmlns:p15="http://schemas.microsoft.com/office/powerpoint/2012/main">
        <p15:guide id="1" orient="horz" pos="2119">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7" name="Tittel 1"/>
          <p:cNvSpPr>
            <a:spLocks noGrp="1"/>
          </p:cNvSpPr>
          <p:nvPr>
            <p:ph type="ctrTitle"/>
          </p:nvPr>
        </p:nvSpPr>
        <p:spPr>
          <a:xfrm>
            <a:off x="900112" y="1203325"/>
            <a:ext cx="6264275" cy="648072"/>
          </a:xfrm>
          <a:prstGeom prst="rect">
            <a:avLst/>
          </a:prstGeom>
        </p:spPr>
        <p:txBody>
          <a:bodyPr>
            <a:noAutofit/>
          </a:bodyPr>
          <a:lstStyle>
            <a:lvl1pPr algn="l">
              <a:defRPr sz="2400" b="0" baseline="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
        <p:nvSpPr>
          <p:cNvPr id="8"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3081626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552207" cy="263600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7" name="Tittel 1"/>
          <p:cNvSpPr>
            <a:spLocks noGrp="1"/>
          </p:cNvSpPr>
          <p:nvPr>
            <p:ph type="ctrTitle"/>
          </p:nvPr>
        </p:nvSpPr>
        <p:spPr>
          <a:xfrm>
            <a:off x="900112" y="1203325"/>
            <a:ext cx="6264275" cy="648072"/>
          </a:xfrm>
          <a:prstGeom prst="rect">
            <a:avLst/>
          </a:prstGeom>
        </p:spPr>
        <p:txBody>
          <a:bodyPr>
            <a:noAutofit/>
          </a:bodyPr>
          <a:lstStyle>
            <a:lvl1pPr algn="l">
              <a:defRPr sz="2400" b="0" baseline="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
        <p:nvSpPr>
          <p:cNvPr id="8"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15617823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6"/>
            <a:ext cx="6624215" cy="2636008"/>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715963" indent="-258763">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Tittel 1"/>
          <p:cNvSpPr>
            <a:spLocks noGrp="1"/>
          </p:cNvSpPr>
          <p:nvPr>
            <p:ph type="ctrTitle"/>
          </p:nvPr>
        </p:nvSpPr>
        <p:spPr>
          <a:xfrm>
            <a:off x="899592" y="1203325"/>
            <a:ext cx="6264796" cy="648072"/>
          </a:xfrm>
          <a:prstGeom prst="rect">
            <a:avLst/>
          </a:prstGeom>
        </p:spPr>
        <p:txBody>
          <a:bodyPr>
            <a:noAutofit/>
          </a:bodyPr>
          <a:lstStyle>
            <a:lvl1pPr algn="l">
              <a:defRPr sz="2400" b="0" baseline="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4" name="Plassholder for lysbildenummer 3"/>
          <p:cNvSpPr>
            <a:spLocks noGrp="1"/>
          </p:cNvSpPr>
          <p:nvPr>
            <p:ph type="sldNum" sz="quarter" idx="13"/>
          </p:nvPr>
        </p:nvSpPr>
        <p:spPr/>
        <p:txBody>
          <a:bodyPr/>
          <a:lstStyle/>
          <a:p>
            <a:fld id="{93FFF0B7-9FEE-4402-AA95-16F759CEF61D}" type="slidenum">
              <a:rPr lang="nb-NO" altLang="nb-NO" smtClean="0"/>
              <a:pPr/>
              <a:t>‹#›</a:t>
            </a:fld>
            <a:endParaRPr lang="nb-NO" altLang="nb-NO"/>
          </a:p>
        </p:txBody>
      </p:sp>
      <p:sp>
        <p:nvSpPr>
          <p:cNvPr id="8"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2496636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13"/>
          <p:cNvSpPr>
            <a:spLocks noGrp="1"/>
          </p:cNvSpPr>
          <p:nvPr>
            <p:ph sz="quarter" idx="11"/>
          </p:nvPr>
        </p:nvSpPr>
        <p:spPr>
          <a:xfrm>
            <a:off x="4644008" y="1959682"/>
            <a:ext cx="3600400" cy="2628292"/>
          </a:xfrm>
          <a:prstGeom prst="rect">
            <a:avLst/>
          </a:prstGeom>
        </p:spPr>
        <p:txBody>
          <a:bodyPr/>
          <a:lstStyle>
            <a:lvl1pPr marL="269875" indent="-269875">
              <a:defRPr sz="2000">
                <a:solidFill>
                  <a:schemeClr val="tx1">
                    <a:lumMod val="65000"/>
                    <a:lumOff val="35000"/>
                  </a:schemeClr>
                </a:solidFill>
                <a:latin typeface="Georgia" pitchFamily="18" charset="0"/>
              </a:defRPr>
            </a:lvl1pPr>
            <a:lvl2pPr marL="628650" indent="-171450">
              <a:buFont typeface="Arial" pitchFamily="34" charset="0"/>
              <a:buChar char="•"/>
              <a:defRPr sz="2000">
                <a:solidFill>
                  <a:schemeClr val="tx1">
                    <a:lumMod val="65000"/>
                    <a:lumOff val="35000"/>
                  </a:schemeClr>
                </a:solidFill>
                <a:latin typeface="Georgia" pitchFamily="18" charset="0"/>
              </a:defRPr>
            </a:lvl2pPr>
            <a:lvl3pPr marL="1168400" indent="-254000">
              <a:defRPr sz="2000">
                <a:solidFill>
                  <a:schemeClr val="tx1">
                    <a:lumMod val="65000"/>
                    <a:lumOff val="35000"/>
                  </a:schemeClr>
                </a:solidFill>
                <a:latin typeface="Georgia" pitchFamily="18" charset="0"/>
              </a:defRPr>
            </a:lvl3pPr>
            <a:lvl4pPr marL="1614488" indent="-242888">
              <a:buFont typeface="Arial" pitchFamily="34" charset="0"/>
              <a:buChar char="•"/>
              <a:defRPr>
                <a:solidFill>
                  <a:schemeClr val="tx1">
                    <a:lumMod val="65000"/>
                    <a:lumOff val="35000"/>
                  </a:schemeClr>
                </a:solidFill>
                <a:latin typeface="Georgia" pitchFamily="18" charset="0"/>
              </a:defRPr>
            </a:lvl4pPr>
            <a:lvl5pPr marL="2058988" indent="-230188">
              <a:buFont typeface="Arial" pitchFamily="34" charset="0"/>
              <a:buChar char="•"/>
              <a:defRPr>
                <a:solidFill>
                  <a:schemeClr val="tx1">
                    <a:lumMod val="65000"/>
                    <a:lumOff val="35000"/>
                  </a:schemeClr>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264696" cy="702078"/>
          </a:xfrm>
          <a:prstGeom prst="rect">
            <a:avLst/>
          </a:prstGeom>
        </p:spPr>
        <p:txBody>
          <a:bodyPr>
            <a:normAutofit/>
          </a:bodyPr>
          <a:lstStyle>
            <a:lvl1pPr algn="l">
              <a:defRPr sz="2400" b="0" baseline="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4" name="Plassholder for lysbildenummer 3"/>
          <p:cNvSpPr>
            <a:spLocks noGrp="1"/>
          </p:cNvSpPr>
          <p:nvPr>
            <p:ph type="sldNum" sz="quarter" idx="14"/>
          </p:nvPr>
        </p:nvSpPr>
        <p:spPr/>
        <p:txBody>
          <a:bodyPr/>
          <a:lstStyle/>
          <a:p>
            <a:fld id="{93FFF0B7-9FEE-4402-AA95-16F759CEF61D}" type="slidenum">
              <a:rPr lang="nb-NO" altLang="nb-NO" smtClean="0"/>
              <a:pPr/>
              <a:t>‹#›</a:t>
            </a:fld>
            <a:endParaRPr lang="nb-NO" altLang="nb-NO"/>
          </a:p>
        </p:txBody>
      </p:sp>
      <p:sp>
        <p:nvSpPr>
          <p:cNvPr id="9"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1780241728"/>
      </p:ext>
    </p:extLst>
  </p:cSld>
  <p:clrMapOvr>
    <a:masterClrMapping/>
  </p:clrMapOvr>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899592" y="1959682"/>
            <a:ext cx="3600400" cy="2628292"/>
          </a:xfrm>
          <a:prstGeom prst="rect">
            <a:avLst/>
          </a:prstGeom>
        </p:spPr>
        <p:txBody>
          <a:bodyPr/>
          <a:lstStyle>
            <a:lvl1pPr marL="269875" indent="-269875">
              <a:defRPr sz="2000">
                <a:solidFill>
                  <a:srgbClr val="595959"/>
                </a:solidFill>
                <a:latin typeface="Georgia" pitchFamily="18" charset="0"/>
              </a:defRPr>
            </a:lvl1pPr>
            <a:lvl2pPr marL="628650" indent="-171450">
              <a:buFont typeface="Arial" pitchFamily="34" charset="0"/>
              <a:buChar char="•"/>
              <a:defRPr sz="2000">
                <a:solidFill>
                  <a:srgbClr val="595959"/>
                </a:solidFill>
                <a:latin typeface="Georgia" pitchFamily="18" charset="0"/>
              </a:defRPr>
            </a:lvl2pPr>
            <a:lvl3pPr marL="1168400" indent="-254000">
              <a:defRPr sz="2000">
                <a:solidFill>
                  <a:srgbClr val="595959"/>
                </a:solidFill>
                <a:latin typeface="Georgia" pitchFamily="18" charset="0"/>
              </a:defRPr>
            </a:lvl3pPr>
            <a:lvl4pPr marL="1614488" indent="-242888">
              <a:buFont typeface="Arial" pitchFamily="34" charset="0"/>
              <a:buChar char="•"/>
              <a:defRPr>
                <a:solidFill>
                  <a:srgbClr val="595959"/>
                </a:solidFill>
                <a:latin typeface="Georgia" pitchFamily="18" charset="0"/>
              </a:defRPr>
            </a:lvl4pPr>
            <a:lvl5pPr marL="2058988" indent="-230188">
              <a:buFont typeface="Arial" pitchFamily="34" charset="0"/>
              <a:buChar char="•"/>
              <a:defRPr>
                <a:solidFill>
                  <a:srgbClr val="595959"/>
                </a:solidFill>
                <a:latin typeface="Georgia" pitchFamily="18"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1"/>
          <p:cNvSpPr>
            <a:spLocks noGrp="1"/>
          </p:cNvSpPr>
          <p:nvPr>
            <p:ph type="ctrTitle"/>
          </p:nvPr>
        </p:nvSpPr>
        <p:spPr>
          <a:xfrm>
            <a:off x="899592" y="1203598"/>
            <a:ext cx="6192688" cy="702078"/>
          </a:xfrm>
          <a:prstGeom prst="rect">
            <a:avLst/>
          </a:prstGeom>
        </p:spPr>
        <p:txBody>
          <a:bodyPr>
            <a:normAutofit/>
          </a:bodyPr>
          <a:lstStyle>
            <a:lvl1pPr algn="l">
              <a:defRPr sz="2400" b="0" baseline="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5" name="Plassholder for bilde 3"/>
          <p:cNvSpPr>
            <a:spLocks noGrp="1"/>
          </p:cNvSpPr>
          <p:nvPr>
            <p:ph type="pic" sz="quarter" idx="12"/>
          </p:nvPr>
        </p:nvSpPr>
        <p:spPr>
          <a:xfrm>
            <a:off x="4644008" y="1959682"/>
            <a:ext cx="3600000" cy="2628292"/>
          </a:xfrm>
          <a:prstGeom prst="rect">
            <a:avLst/>
          </a:prstGeom>
        </p:spPr>
        <p:txBody>
          <a:bodyPr/>
          <a:lstStyle/>
          <a:p>
            <a:pPr lvl="0"/>
            <a:endParaRPr lang="nb-NO" noProof="0"/>
          </a:p>
        </p:txBody>
      </p:sp>
      <p:sp>
        <p:nvSpPr>
          <p:cNvPr id="4" name="Plassholder for lysbildenummer 3"/>
          <p:cNvSpPr>
            <a:spLocks noGrp="1"/>
          </p:cNvSpPr>
          <p:nvPr>
            <p:ph type="sldNum" sz="quarter" idx="15"/>
          </p:nvPr>
        </p:nvSpPr>
        <p:spPr/>
        <p:txBody>
          <a:bodyPr/>
          <a:lstStyle/>
          <a:p>
            <a:fld id="{93FFF0B7-9FEE-4402-AA95-16F759CEF61D}" type="slidenum">
              <a:rPr lang="nb-NO" altLang="nb-NO" smtClean="0"/>
              <a:pPr/>
              <a:t>‹#›</a:t>
            </a:fld>
            <a:endParaRPr lang="nb-NO" altLang="nb-NO"/>
          </a:p>
        </p:txBody>
      </p:sp>
      <p:sp>
        <p:nvSpPr>
          <p:cNvPr id="9"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3994692532"/>
      </p:ext>
    </p:extLst>
  </p:cSld>
  <p:clrMapOvr>
    <a:masterClrMapping/>
  </p:clrMapOvr>
  <p:extLst>
    <p:ext uri="{DCECCB84-F9BA-43D5-87BE-67443E8EF086}">
      <p15:sldGuideLst xmlns:p15="http://schemas.microsoft.com/office/powerpoint/2012/main">
        <p15:guide id="1" pos="5465">
          <p15:clr>
            <a:srgbClr val="FBAE40"/>
          </p15:clr>
        </p15:guide>
        <p15:guide id="2" pos="56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4572000" y="1203598"/>
            <a:ext cx="4103688" cy="702078"/>
          </a:xfrm>
          <a:prstGeom prst="rect">
            <a:avLst/>
          </a:prstGeom>
        </p:spPr>
        <p:txBody>
          <a:bodyPr/>
          <a:lstStyle>
            <a:lvl1pPr algn="l">
              <a:defRPr sz="2400" b="0">
                <a:solidFill>
                  <a:srgbClr val="595959"/>
                </a:solidFill>
                <a:latin typeface="Calibri" panose="020F0502020204030204" pitchFamily="34" charset="0"/>
                <a:cs typeface="Arial" pitchFamily="34" charset="0"/>
              </a:defRPr>
            </a:lvl1pPr>
          </a:lstStyle>
          <a:p>
            <a:r>
              <a:rPr lang="nb-NO" dirty="0"/>
              <a:t>Klikk for å redigere tittelstil</a:t>
            </a:r>
          </a:p>
        </p:txBody>
      </p:sp>
      <p:sp>
        <p:nvSpPr>
          <p:cNvPr id="4" name="Plassholder for bilde 3"/>
          <p:cNvSpPr>
            <a:spLocks noGrp="1"/>
          </p:cNvSpPr>
          <p:nvPr>
            <p:ph type="pic" sz="quarter" idx="10"/>
          </p:nvPr>
        </p:nvSpPr>
        <p:spPr>
          <a:xfrm>
            <a:off x="0" y="0"/>
            <a:ext cx="4355976" cy="4587974"/>
          </a:xfrm>
          <a:prstGeom prst="rect">
            <a:avLst/>
          </a:prstGeom>
        </p:spPr>
        <p:txBody>
          <a:bodyPr/>
          <a:lstStyle/>
          <a:p>
            <a:pPr lvl="0"/>
            <a:endParaRPr lang="nb-NO" noProof="0"/>
          </a:p>
        </p:txBody>
      </p:sp>
      <p:sp>
        <p:nvSpPr>
          <p:cNvPr id="6" name="Plassholder for innhold 5"/>
          <p:cNvSpPr>
            <a:spLocks noGrp="1"/>
          </p:cNvSpPr>
          <p:nvPr>
            <p:ph sz="quarter" idx="11"/>
          </p:nvPr>
        </p:nvSpPr>
        <p:spPr>
          <a:xfrm>
            <a:off x="4572000" y="1905676"/>
            <a:ext cx="4103688" cy="268229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dirty="0"/>
              <a:t>Klikk for å redigere tekststiler i malen</a:t>
            </a:r>
          </a:p>
        </p:txBody>
      </p:sp>
      <p:sp>
        <p:nvSpPr>
          <p:cNvPr id="3" name="Plassholder for dato 2"/>
          <p:cNvSpPr>
            <a:spLocks noGrp="1"/>
          </p:cNvSpPr>
          <p:nvPr>
            <p:ph type="dt" sz="half" idx="12"/>
          </p:nvPr>
        </p:nvSpPr>
        <p:spPr>
          <a:xfrm>
            <a:off x="899592" y="4767263"/>
            <a:ext cx="1440160" cy="209615"/>
          </a:xfrm>
          <a:prstGeom prst="rect">
            <a:avLst/>
          </a:prstGeom>
        </p:spPr>
        <p:txBody>
          <a:bodyPr/>
          <a:lstStyle>
            <a:lvl1pPr>
              <a:defRPr>
                <a:latin typeface="Calibri" panose="020F0502020204030204" pitchFamily="34" charset="0"/>
              </a:defRPr>
            </a:lvl1pPr>
          </a:lstStyle>
          <a:p>
            <a:pPr>
              <a:defRPr/>
            </a:pPr>
            <a:r>
              <a:rPr lang="nb-NO" dirty="0">
                <a:solidFill>
                  <a:prstClr val="black"/>
                </a:solidFill>
              </a:rPr>
              <a:t>07.10.16</a:t>
            </a:r>
          </a:p>
        </p:txBody>
      </p:sp>
      <p:sp>
        <p:nvSpPr>
          <p:cNvPr id="5" name="Plassholder for bunntekst 4"/>
          <p:cNvSpPr>
            <a:spLocks noGrp="1"/>
          </p:cNvSpPr>
          <p:nvPr>
            <p:ph type="ftr" sz="quarter" idx="13"/>
          </p:nvPr>
        </p:nvSpPr>
        <p:spPr>
          <a:xfrm>
            <a:off x="3124200" y="4767263"/>
            <a:ext cx="2916000" cy="209615"/>
          </a:xfrm>
          <a:prstGeom prst="rect">
            <a:avLst/>
          </a:prstGeom>
        </p:spPr>
        <p:txBody>
          <a:bodyPr/>
          <a:lstStyle/>
          <a:p>
            <a:pPr>
              <a:defRPr/>
            </a:pPr>
            <a:r>
              <a:rPr lang="nb-NO"/>
              <a:t>Norges idrettsforbund og olympiske og paralympiske komité</a:t>
            </a:r>
            <a:endParaRPr lang="nb-NO" dirty="0"/>
          </a:p>
        </p:txBody>
      </p:sp>
      <p:sp>
        <p:nvSpPr>
          <p:cNvPr id="7" name="Plassholder for lysbildenummer 6"/>
          <p:cNvSpPr>
            <a:spLocks noGrp="1"/>
          </p:cNvSpPr>
          <p:nvPr>
            <p:ph type="sldNum" sz="quarter" idx="14"/>
          </p:nvPr>
        </p:nvSpPr>
        <p:spPr/>
        <p:txBody>
          <a:bodyPr/>
          <a:lstStyle/>
          <a:p>
            <a:fld id="{93FFF0B7-9FEE-4402-AA95-16F759CEF61D}" type="slidenum">
              <a:rPr lang="nb-NO" altLang="nb-NO" smtClean="0"/>
              <a:pPr/>
              <a:t>‹#›</a:t>
            </a:fld>
            <a:endParaRPr lang="nb-NO" altLang="nb-NO"/>
          </a:p>
        </p:txBody>
      </p:sp>
    </p:spTree>
    <p:extLst>
      <p:ext uri="{BB962C8B-B14F-4D97-AF65-F5344CB8AC3E}">
        <p14:creationId xmlns:p14="http://schemas.microsoft.com/office/powerpoint/2010/main" val="3478695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pic>
        <p:nvPicPr>
          <p:cNvPr id="4" name="Bilde 4" descr="Klubbutvikling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188" y="4839891"/>
            <a:ext cx="971550" cy="10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457200" y="205979"/>
            <a:ext cx="8229600" cy="857250"/>
          </a:xfrm>
          <a:prstGeom prst="rect">
            <a:avLst/>
          </a:prstGeom>
        </p:spPr>
        <p:txBody>
          <a:bodyPr/>
          <a:lstStyle/>
          <a:p>
            <a:r>
              <a:rPr lang="nb-NO"/>
              <a:t>Klikk for å redigere tittelstil</a:t>
            </a:r>
          </a:p>
        </p:txBody>
      </p:sp>
      <p:sp>
        <p:nvSpPr>
          <p:cNvPr id="3" name="Plassholder for innhold 2"/>
          <p:cNvSpPr>
            <a:spLocks noGrp="1"/>
          </p:cNvSpPr>
          <p:nvPr>
            <p:ph idx="1"/>
          </p:nvPr>
        </p:nvSpPr>
        <p:spPr>
          <a:xfrm>
            <a:off x="457200" y="1200150"/>
            <a:ext cx="8229600" cy="3262313"/>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008965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1835697" y="1607503"/>
            <a:ext cx="6552207" cy="2636008"/>
          </a:xfrm>
          <a:prstGeom prst="rect">
            <a:avLst/>
          </a:prstGeom>
        </p:spPr>
        <p:txBody>
          <a:bodyPr/>
          <a:lstStyle>
            <a:lvl1pPr marL="0" indent="0">
              <a:buNone/>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a:t>Klikk for å redigere tekststiler i malen</a:t>
            </a:r>
          </a:p>
        </p:txBody>
      </p:sp>
      <p:sp>
        <p:nvSpPr>
          <p:cNvPr id="7" name="Tittel 1"/>
          <p:cNvSpPr>
            <a:spLocks noGrp="1"/>
          </p:cNvSpPr>
          <p:nvPr>
            <p:ph type="ctrTitle"/>
          </p:nvPr>
        </p:nvSpPr>
        <p:spPr>
          <a:xfrm>
            <a:off x="1835696" y="858862"/>
            <a:ext cx="6264275" cy="648072"/>
          </a:xfrm>
          <a:prstGeom prst="rect">
            <a:avLst/>
          </a:prstGeom>
        </p:spPr>
        <p:txBody>
          <a:bodyPr>
            <a:noAutofit/>
          </a:bodyPr>
          <a:lstStyle>
            <a:lvl1pPr algn="l">
              <a:defRPr sz="2400" b="0" i="0" baseline="0">
                <a:solidFill>
                  <a:srgbClr val="000335">
                    <a:alpha val="80000"/>
                  </a:srgbClr>
                </a:solidFill>
                <a:latin typeface="Inter Medium" panose="020B0502030000000004" pitchFamily="34" charset="0"/>
                <a:cs typeface="Arial" pitchFamily="34" charset="0"/>
              </a:defRPr>
            </a:lvl1pPr>
          </a:lstStyle>
          <a:p>
            <a:r>
              <a:rPr lang="nb-NO"/>
              <a:t>Klikk for å redigere tittelstil</a:t>
            </a:r>
          </a:p>
        </p:txBody>
      </p:sp>
    </p:spTree>
    <p:extLst>
      <p:ext uri="{BB962C8B-B14F-4D97-AF65-F5344CB8AC3E}">
        <p14:creationId xmlns:p14="http://schemas.microsoft.com/office/powerpoint/2010/main" val="688081855"/>
      </p:ext>
    </p:extLst>
  </p:cSld>
  <p:clrMapOvr>
    <a:masterClrMapping/>
  </p:clrMapOvr>
  <p:extLst>
    <p:ext uri="{DCECCB84-F9BA-43D5-87BE-67443E8EF086}">
      <p15:sldGuideLst xmlns:p15="http://schemas.microsoft.com/office/powerpoint/2012/main">
        <p15:guide id="1" pos="115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Lysbildemal">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F67F8EA-3BC7-6E2F-CC48-9A849602DE36}"/>
              </a:ext>
            </a:extLst>
          </p:cNvPr>
          <p:cNvSpPr/>
          <p:nvPr userDrawn="1"/>
        </p:nvSpPr>
        <p:spPr>
          <a:xfrm>
            <a:off x="1330036" y="0"/>
            <a:ext cx="7813964" cy="5143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innhold 13"/>
          <p:cNvSpPr>
            <a:spLocks noGrp="1"/>
          </p:cNvSpPr>
          <p:nvPr>
            <p:ph sz="quarter" idx="10"/>
          </p:nvPr>
        </p:nvSpPr>
        <p:spPr>
          <a:xfrm>
            <a:off x="1835697" y="1607503"/>
            <a:ext cx="6552207" cy="2636008"/>
          </a:xfrm>
          <a:prstGeom prst="rect">
            <a:avLst/>
          </a:prstGeom>
        </p:spPr>
        <p:txBody>
          <a:bodyPr/>
          <a:lstStyle>
            <a:lvl1pPr marL="0" indent="0">
              <a:buNone/>
              <a:defRPr sz="1600" b="0" i="0">
                <a:solidFill>
                  <a:srgbClr val="F0F0F0"/>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None/>
              <a:defRPr sz="2000">
                <a:solidFill>
                  <a:schemeClr val="tx1">
                    <a:lumMod val="65000"/>
                    <a:lumOff val="35000"/>
                  </a:schemeClr>
                </a:solidFill>
                <a:latin typeface="Georgia" pitchFamily="18" charset="0"/>
              </a:defRPr>
            </a:lvl3pPr>
            <a:lvl4pPr marL="1371600" indent="0">
              <a:buFont typeface="Arial" pitchFamily="34" charset="0"/>
              <a:buNone/>
              <a:defRPr>
                <a:solidFill>
                  <a:schemeClr val="tx1">
                    <a:lumMod val="65000"/>
                    <a:lumOff val="35000"/>
                  </a:schemeClr>
                </a:solidFill>
                <a:latin typeface="Georgia" pitchFamily="18" charset="0"/>
              </a:defRPr>
            </a:lvl4pPr>
            <a:lvl5pPr marL="1828800" indent="0">
              <a:buFont typeface="Arial" pitchFamily="34" charset="0"/>
              <a:buNone/>
              <a:defRPr>
                <a:solidFill>
                  <a:schemeClr val="tx1">
                    <a:lumMod val="65000"/>
                    <a:lumOff val="35000"/>
                  </a:schemeClr>
                </a:solidFill>
                <a:latin typeface="Georgia" pitchFamily="18" charset="0"/>
              </a:defRPr>
            </a:lvl5pPr>
          </a:lstStyle>
          <a:p>
            <a:pPr lvl="0"/>
            <a:r>
              <a:rPr lang="nb-NO"/>
              <a:t>Klikk for å redigere tekststiler i malen</a:t>
            </a:r>
          </a:p>
        </p:txBody>
      </p:sp>
      <p:sp>
        <p:nvSpPr>
          <p:cNvPr id="7" name="Tittel 1"/>
          <p:cNvSpPr>
            <a:spLocks noGrp="1"/>
          </p:cNvSpPr>
          <p:nvPr>
            <p:ph type="ctrTitle"/>
          </p:nvPr>
        </p:nvSpPr>
        <p:spPr>
          <a:xfrm>
            <a:off x="1835696" y="858862"/>
            <a:ext cx="6264275" cy="648072"/>
          </a:xfrm>
          <a:prstGeom prst="rect">
            <a:avLst/>
          </a:prstGeom>
        </p:spPr>
        <p:txBody>
          <a:bodyPr>
            <a:noAutofit/>
          </a:bodyPr>
          <a:lstStyle>
            <a:lvl1pPr algn="l">
              <a:defRPr sz="2400" b="0" i="0" baseline="0">
                <a:solidFill>
                  <a:srgbClr val="F0F0F0"/>
                </a:solidFill>
                <a:latin typeface="Inter Medium" panose="020B0502030000000004" pitchFamily="34" charset="0"/>
                <a:cs typeface="Arial" pitchFamily="34" charset="0"/>
              </a:defRPr>
            </a:lvl1pPr>
          </a:lstStyle>
          <a:p>
            <a:r>
              <a:rPr lang="nb-NO"/>
              <a:t>Klikk for å redigere tittelstil</a:t>
            </a:r>
          </a:p>
        </p:txBody>
      </p:sp>
    </p:spTree>
    <p:extLst>
      <p:ext uri="{BB962C8B-B14F-4D97-AF65-F5344CB8AC3E}">
        <p14:creationId xmlns:p14="http://schemas.microsoft.com/office/powerpoint/2010/main" val="7198866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1836217" y="1601537"/>
            <a:ext cx="6624215" cy="2636008"/>
          </a:xfrm>
          <a:prstGeom prst="rect">
            <a:avLst/>
          </a:prstGeom>
        </p:spPr>
        <p:txBody>
          <a:bodyPr/>
          <a:lstStyle>
            <a:lvl1pPr marL="269875" indent="-269875">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715963" indent="-258763">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2pPr>
            <a:lvl3pPr marL="1168400" indent="-254000">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3pPr>
            <a:lvl4pPr marL="1614488" indent="-2428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4pPr>
            <a:lvl5pPr marL="2058988" indent="-2301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Tittel 1"/>
          <p:cNvSpPr>
            <a:spLocks noGrp="1"/>
          </p:cNvSpPr>
          <p:nvPr>
            <p:ph type="ctrTitle"/>
          </p:nvPr>
        </p:nvSpPr>
        <p:spPr>
          <a:xfrm>
            <a:off x="1835696" y="852896"/>
            <a:ext cx="6264796" cy="648072"/>
          </a:xfrm>
          <a:prstGeom prst="rect">
            <a:avLst/>
          </a:prstGeom>
        </p:spPr>
        <p:txBody>
          <a:bodyPr>
            <a:noAutofit/>
          </a:bodyPr>
          <a:lstStyle>
            <a:lvl1pPr algn="l">
              <a:defRPr sz="2400" b="0" i="0" baseline="0">
                <a:solidFill>
                  <a:srgbClr val="000335">
                    <a:alpha val="80000"/>
                  </a:srgbClr>
                </a:solidFill>
                <a:latin typeface="Inter Medium" panose="020B0502030000000004" pitchFamily="34" charset="0"/>
                <a:cs typeface="Arial" pitchFamily="34" charset="0"/>
              </a:defRPr>
            </a:lvl1pPr>
          </a:lstStyle>
          <a:p>
            <a:r>
              <a:rPr lang="nb-NO"/>
              <a:t>Klikk for å redigere tittelstil</a:t>
            </a:r>
          </a:p>
        </p:txBody>
      </p:sp>
    </p:spTree>
    <p:extLst>
      <p:ext uri="{BB962C8B-B14F-4D97-AF65-F5344CB8AC3E}">
        <p14:creationId xmlns:p14="http://schemas.microsoft.com/office/powerpoint/2010/main" val="39626685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1835696" y="1673218"/>
            <a:ext cx="3060000" cy="2628292"/>
          </a:xfrm>
          <a:prstGeom prst="rect">
            <a:avLst/>
          </a:prstGeom>
        </p:spPr>
        <p:txBody>
          <a:bodyPr/>
          <a:lstStyle>
            <a:lvl1pPr marL="269875" indent="-269875">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628650" indent="-171450">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2pPr>
            <a:lvl3pPr marL="1168400" indent="-254000">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3pPr>
            <a:lvl4pPr marL="1614488" indent="-2428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4pPr>
            <a:lvl5pPr marL="2058988" indent="-2301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13"/>
          <p:cNvSpPr>
            <a:spLocks noGrp="1"/>
          </p:cNvSpPr>
          <p:nvPr>
            <p:ph sz="quarter" idx="11"/>
          </p:nvPr>
        </p:nvSpPr>
        <p:spPr>
          <a:xfrm>
            <a:off x="5076056" y="1673218"/>
            <a:ext cx="3060000" cy="2628292"/>
          </a:xfrm>
          <a:prstGeom prst="rect">
            <a:avLst/>
          </a:prstGeom>
        </p:spPr>
        <p:txBody>
          <a:bodyPr/>
          <a:lstStyle>
            <a:lvl1pPr marL="269875" indent="-269875">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628650" indent="-171450">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2pPr>
            <a:lvl3pPr marL="1168400" indent="-254000">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3pPr>
            <a:lvl4pPr marL="1614488" indent="-2428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4pPr>
            <a:lvl5pPr marL="2058988" indent="-2301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p:cNvSpPr>
            <a:spLocks noGrp="1"/>
          </p:cNvSpPr>
          <p:nvPr>
            <p:ph type="ctrTitle"/>
          </p:nvPr>
        </p:nvSpPr>
        <p:spPr>
          <a:xfrm>
            <a:off x="1835696" y="859986"/>
            <a:ext cx="6300360" cy="702078"/>
          </a:xfrm>
          <a:prstGeom prst="rect">
            <a:avLst/>
          </a:prstGeom>
        </p:spPr>
        <p:txBody>
          <a:bodyPr>
            <a:normAutofit/>
          </a:bodyPr>
          <a:lstStyle>
            <a:lvl1pPr algn="l">
              <a:defRPr sz="2400" b="0" i="0" baseline="0">
                <a:solidFill>
                  <a:srgbClr val="000335">
                    <a:alpha val="80000"/>
                  </a:srgbClr>
                </a:solidFill>
                <a:latin typeface="Inter Medium" panose="020B0502030000000004" pitchFamily="34" charset="0"/>
                <a:cs typeface="Arial" pitchFamily="34" charset="0"/>
              </a:defRPr>
            </a:lvl1pPr>
          </a:lstStyle>
          <a:p>
            <a:r>
              <a:rPr lang="nb-NO"/>
              <a:t>Klikk for å redigere tittelstil</a:t>
            </a:r>
          </a:p>
        </p:txBody>
      </p:sp>
    </p:spTree>
    <p:extLst>
      <p:ext uri="{BB962C8B-B14F-4D97-AF65-F5344CB8AC3E}">
        <p14:creationId xmlns:p14="http://schemas.microsoft.com/office/powerpoint/2010/main" val="2089600653"/>
      </p:ext>
    </p:extLst>
  </p:cSld>
  <p:clrMapOvr>
    <a:masterClrMapping/>
  </p:clrMapOvr>
  <p:extLst>
    <p:ext uri="{DCECCB84-F9BA-43D5-87BE-67443E8EF086}">
      <p15:sldGuideLst xmlns:p15="http://schemas.microsoft.com/office/powerpoint/2012/main">
        <p15:guide id="1" pos="5465">
          <p15:clr>
            <a:srgbClr val="FBAE40"/>
          </p15:clr>
        </p15:guide>
        <p15:guide id="2" pos="115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6" name="Plassholder for innhold 13"/>
          <p:cNvSpPr>
            <a:spLocks noGrp="1"/>
          </p:cNvSpPr>
          <p:nvPr>
            <p:ph sz="quarter" idx="10"/>
          </p:nvPr>
        </p:nvSpPr>
        <p:spPr>
          <a:xfrm>
            <a:off x="1836000" y="1673215"/>
            <a:ext cx="3060000" cy="2628292"/>
          </a:xfrm>
          <a:prstGeom prst="rect">
            <a:avLst/>
          </a:prstGeom>
        </p:spPr>
        <p:txBody>
          <a:bodyPr/>
          <a:lstStyle>
            <a:lvl1pPr marL="269875" indent="-269875">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628650" indent="-171450">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2pPr>
            <a:lvl3pPr marL="1168400" indent="-254000">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3pPr>
            <a:lvl4pPr marL="1614488" indent="-2428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4pPr>
            <a:lvl5pPr marL="2058988" indent="-230188">
              <a:buFont typeface="Arial" pitchFamily="34" charset="0"/>
              <a:buChar char="•"/>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p:cNvSpPr>
            <a:spLocks noGrp="1"/>
          </p:cNvSpPr>
          <p:nvPr>
            <p:ph type="ctrTitle"/>
          </p:nvPr>
        </p:nvSpPr>
        <p:spPr>
          <a:xfrm>
            <a:off x="1836000" y="859983"/>
            <a:ext cx="6300360" cy="702078"/>
          </a:xfrm>
          <a:prstGeom prst="rect">
            <a:avLst/>
          </a:prstGeom>
        </p:spPr>
        <p:txBody>
          <a:bodyPr>
            <a:normAutofit/>
          </a:bodyPr>
          <a:lstStyle>
            <a:lvl1pPr algn="l">
              <a:defRPr sz="2400" b="0" i="0" baseline="0">
                <a:solidFill>
                  <a:srgbClr val="000335">
                    <a:alpha val="80000"/>
                  </a:srgbClr>
                </a:solidFill>
                <a:latin typeface="Inter Medium" panose="020B0502030000000004" pitchFamily="34" charset="0"/>
                <a:cs typeface="Arial" pitchFamily="34" charset="0"/>
              </a:defRPr>
            </a:lvl1pPr>
          </a:lstStyle>
          <a:p>
            <a:r>
              <a:rPr lang="nb-NO"/>
              <a:t>Klikk for å redigere tittelstil</a:t>
            </a:r>
          </a:p>
        </p:txBody>
      </p:sp>
      <p:sp>
        <p:nvSpPr>
          <p:cNvPr id="5" name="Plassholder for bilde 3"/>
          <p:cNvSpPr>
            <a:spLocks noGrp="1"/>
          </p:cNvSpPr>
          <p:nvPr>
            <p:ph type="pic" sz="quarter" idx="12"/>
          </p:nvPr>
        </p:nvSpPr>
        <p:spPr>
          <a:xfrm>
            <a:off x="5076000" y="1673215"/>
            <a:ext cx="3060000" cy="2628292"/>
          </a:xfrm>
          <a:prstGeom prst="rect">
            <a:avLst/>
          </a:prstGeom>
        </p:spPr>
        <p:txBody>
          <a:bodyPr/>
          <a:lstStyle>
            <a:lvl1pPr>
              <a:defRPr b="0" i="0">
                <a:solidFill>
                  <a:schemeClr val="tx1">
                    <a:alpha val="80000"/>
                  </a:schemeClr>
                </a:solidFill>
                <a:latin typeface="Inter" panose="02000503000000020004" pitchFamily="2" charset="0"/>
                <a:ea typeface="Inter" panose="02000503000000020004" pitchFamily="2" charset="0"/>
              </a:defRPr>
            </a:lvl1pPr>
          </a:lstStyle>
          <a:p>
            <a:pPr lvl="0"/>
            <a:endParaRPr lang="nb-NO" noProof="0"/>
          </a:p>
        </p:txBody>
      </p:sp>
    </p:spTree>
    <p:extLst>
      <p:ext uri="{BB962C8B-B14F-4D97-AF65-F5344CB8AC3E}">
        <p14:creationId xmlns:p14="http://schemas.microsoft.com/office/powerpoint/2010/main" val="368966182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2" name="Tittel 1"/>
          <p:cNvSpPr>
            <a:spLocks noGrp="1"/>
          </p:cNvSpPr>
          <p:nvPr>
            <p:ph type="title"/>
          </p:nvPr>
        </p:nvSpPr>
        <p:spPr>
          <a:xfrm>
            <a:off x="4571999" y="1203598"/>
            <a:ext cx="4176713" cy="702078"/>
          </a:xfrm>
          <a:prstGeom prst="rect">
            <a:avLst/>
          </a:prstGeom>
        </p:spPr>
        <p:txBody>
          <a:bodyPr/>
          <a:lstStyle>
            <a:lvl1pPr algn="l">
              <a:defRPr sz="2000" b="0" i="0">
                <a:solidFill>
                  <a:srgbClr val="000335">
                    <a:alpha val="80000"/>
                  </a:srgbClr>
                </a:solidFill>
                <a:latin typeface="Inter Medium" panose="020B0502030000000004" pitchFamily="34" charset="0"/>
                <a:cs typeface="Arial" pitchFamily="34" charset="0"/>
              </a:defRPr>
            </a:lvl1pPr>
          </a:lstStyle>
          <a:p>
            <a:r>
              <a:rPr lang="nb-NO"/>
              <a:t>Klikk for å redigere tittelstil</a:t>
            </a:r>
          </a:p>
        </p:txBody>
      </p:sp>
      <p:sp>
        <p:nvSpPr>
          <p:cNvPr id="4" name="Plassholder for bilde 3"/>
          <p:cNvSpPr>
            <a:spLocks noGrp="1"/>
          </p:cNvSpPr>
          <p:nvPr>
            <p:ph type="pic" sz="quarter" idx="10"/>
          </p:nvPr>
        </p:nvSpPr>
        <p:spPr>
          <a:xfrm>
            <a:off x="0" y="0"/>
            <a:ext cx="4355976" cy="5143500"/>
          </a:xfrm>
          <a:prstGeom prst="rect">
            <a:avLst/>
          </a:prstGeom>
        </p:spPr>
        <p:txBody>
          <a:bodyPr/>
          <a:lstStyle/>
          <a:p>
            <a:pPr lvl="0"/>
            <a:endParaRPr lang="nb-NO" noProof="0"/>
          </a:p>
        </p:txBody>
      </p:sp>
      <p:sp>
        <p:nvSpPr>
          <p:cNvPr id="6" name="Plassholder for innhold 5"/>
          <p:cNvSpPr>
            <a:spLocks noGrp="1"/>
          </p:cNvSpPr>
          <p:nvPr>
            <p:ph sz="quarter" idx="11"/>
          </p:nvPr>
        </p:nvSpPr>
        <p:spPr>
          <a:xfrm>
            <a:off x="4571999" y="1962824"/>
            <a:ext cx="4176713" cy="2682298"/>
          </a:xfrm>
          <a:prstGeom prst="rect">
            <a:avLst/>
          </a:prstGeom>
        </p:spPr>
        <p:txBody>
          <a:bodyPr/>
          <a:lstStyle>
            <a:lvl1pPr marL="0" indent="0">
              <a:buNone/>
              <a:defRPr sz="1600" b="0" i="0">
                <a:solidFill>
                  <a:srgbClr val="000335">
                    <a:alpha val="80000"/>
                  </a:srgbClr>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a:t>Klikk for å redigere tekststiler i malen</a:t>
            </a:r>
          </a:p>
        </p:txBody>
      </p:sp>
      <p:pic>
        <p:nvPicPr>
          <p:cNvPr id="5" name="Grafikk 4">
            <a:extLst>
              <a:ext uri="{FF2B5EF4-FFF2-40B4-BE49-F238E27FC236}">
                <a16:creationId xmlns:a16="http://schemas.microsoft.com/office/drawing/2014/main" id="{398D7682-1E28-BFFC-6E33-7F66D5AEC21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3584" y="413314"/>
            <a:ext cx="885600" cy="459196"/>
          </a:xfrm>
          <a:prstGeom prst="rect">
            <a:avLst/>
          </a:prstGeom>
        </p:spPr>
      </p:pic>
    </p:spTree>
    <p:extLst>
      <p:ext uri="{BB962C8B-B14F-4D97-AF65-F5344CB8AC3E}">
        <p14:creationId xmlns:p14="http://schemas.microsoft.com/office/powerpoint/2010/main" val="3532672932"/>
      </p:ext>
    </p:extLst>
  </p:cSld>
  <p:clrMapOvr>
    <a:masterClrMapping/>
  </p:clrMapOvr>
  <p:extLst>
    <p:ext uri="{DCECCB84-F9BA-43D5-87BE-67443E8EF086}">
      <p15:sldGuideLst xmlns:p15="http://schemas.microsoft.com/office/powerpoint/2012/main">
        <p15:guide id="1" orient="horz" pos="940">
          <p15:clr>
            <a:srgbClr val="FBAE40"/>
          </p15:clr>
        </p15:guide>
        <p15:guide id="2" pos="551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DCE4C33-D29C-AFAA-80F0-1BED4F06835C}"/>
              </a:ext>
            </a:extLst>
          </p:cNvPr>
          <p:cNvSpPr/>
          <p:nvPr userDrawn="1"/>
        </p:nvSpPr>
        <p:spPr>
          <a:xfrm>
            <a:off x="4355976" y="0"/>
            <a:ext cx="4789200" cy="5143500"/>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663440" y="1203598"/>
            <a:ext cx="4103688" cy="702078"/>
          </a:xfrm>
          <a:prstGeom prst="rect">
            <a:avLst/>
          </a:prstGeom>
        </p:spPr>
        <p:txBody>
          <a:bodyPr/>
          <a:lstStyle>
            <a:lvl1pPr algn="l">
              <a:defRPr sz="2000" b="0" i="0">
                <a:solidFill>
                  <a:srgbClr val="F0F0F0"/>
                </a:solidFill>
                <a:latin typeface="Inter Medium" panose="020B0502030000000004" pitchFamily="34" charset="0"/>
                <a:cs typeface="Arial" pitchFamily="34" charset="0"/>
              </a:defRPr>
            </a:lvl1pPr>
          </a:lstStyle>
          <a:p>
            <a:r>
              <a:rPr lang="nb-NO"/>
              <a:t>Klikk for å redigere tittelstil</a:t>
            </a:r>
          </a:p>
        </p:txBody>
      </p:sp>
      <p:sp>
        <p:nvSpPr>
          <p:cNvPr id="4" name="Plassholder for bilde 3"/>
          <p:cNvSpPr>
            <a:spLocks noGrp="1"/>
          </p:cNvSpPr>
          <p:nvPr>
            <p:ph type="pic" sz="quarter" idx="10"/>
          </p:nvPr>
        </p:nvSpPr>
        <p:spPr>
          <a:xfrm>
            <a:off x="0" y="0"/>
            <a:ext cx="4355976" cy="5143500"/>
          </a:xfrm>
          <a:prstGeom prst="rect">
            <a:avLst/>
          </a:prstGeom>
        </p:spPr>
        <p:txBody>
          <a:bodyPr/>
          <a:lstStyle/>
          <a:p>
            <a:pPr lvl="0"/>
            <a:endParaRPr lang="nb-NO" noProof="0"/>
          </a:p>
        </p:txBody>
      </p:sp>
      <p:sp>
        <p:nvSpPr>
          <p:cNvPr id="6" name="Plassholder for innhold 5"/>
          <p:cNvSpPr>
            <a:spLocks noGrp="1"/>
          </p:cNvSpPr>
          <p:nvPr>
            <p:ph sz="quarter" idx="11"/>
          </p:nvPr>
        </p:nvSpPr>
        <p:spPr>
          <a:xfrm>
            <a:off x="4663440" y="2023240"/>
            <a:ext cx="4103688" cy="2682298"/>
          </a:xfrm>
          <a:prstGeom prst="rect">
            <a:avLst/>
          </a:prstGeom>
        </p:spPr>
        <p:txBody>
          <a:bodyPr/>
          <a:lstStyle>
            <a:lvl1pPr marL="0" indent="0">
              <a:buNone/>
              <a:defRPr sz="1600" b="0" i="0">
                <a:solidFill>
                  <a:srgbClr val="F0F0F0"/>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a:t>Klikk for å redigere tekststiler i malen</a:t>
            </a:r>
          </a:p>
        </p:txBody>
      </p:sp>
      <p:pic>
        <p:nvPicPr>
          <p:cNvPr id="5" name="Bilde 8">
            <a:extLst>
              <a:ext uri="{FF2B5EF4-FFF2-40B4-BE49-F238E27FC236}">
                <a16:creationId xmlns:a16="http://schemas.microsoft.com/office/drawing/2014/main" id="{583D8B24-B7FF-C268-7A35-4CDAE2296AA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73570" y="411510"/>
            <a:ext cx="886195" cy="459509"/>
          </a:xfrm>
          <a:prstGeom prst="rect">
            <a:avLst/>
          </a:prstGeom>
        </p:spPr>
      </p:pic>
    </p:spTree>
    <p:extLst>
      <p:ext uri="{BB962C8B-B14F-4D97-AF65-F5344CB8AC3E}">
        <p14:creationId xmlns:p14="http://schemas.microsoft.com/office/powerpoint/2010/main" val="3111403524"/>
      </p:ext>
    </p:extLst>
  </p:cSld>
  <p:clrMapOvr>
    <a:masterClrMapping/>
  </p:clrMapOvr>
  <p:extLst>
    <p:ext uri="{DCECCB84-F9BA-43D5-87BE-67443E8EF086}">
      <p15:sldGuideLst xmlns:p15="http://schemas.microsoft.com/office/powerpoint/2012/main">
        <p15:guide id="1" pos="551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DCE4C33-D29C-AFAA-80F0-1BED4F06835C}"/>
              </a:ext>
            </a:extLst>
          </p:cNvPr>
          <p:cNvSpPr/>
          <p:nvPr userDrawn="1"/>
        </p:nvSpPr>
        <p:spPr>
          <a:xfrm>
            <a:off x="0" y="0"/>
            <a:ext cx="4789200" cy="5143500"/>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307464" y="1203598"/>
            <a:ext cx="4103688" cy="702078"/>
          </a:xfrm>
          <a:prstGeom prst="rect">
            <a:avLst/>
          </a:prstGeom>
        </p:spPr>
        <p:txBody>
          <a:bodyPr/>
          <a:lstStyle>
            <a:lvl1pPr algn="l">
              <a:defRPr sz="2000" b="0" i="0">
                <a:solidFill>
                  <a:srgbClr val="F0F0F0"/>
                </a:solidFill>
                <a:latin typeface="Inter Medium" panose="020B0502030000000004" pitchFamily="34" charset="0"/>
                <a:cs typeface="Arial" pitchFamily="34" charset="0"/>
              </a:defRPr>
            </a:lvl1pPr>
          </a:lstStyle>
          <a:p>
            <a:r>
              <a:rPr lang="nb-NO"/>
              <a:t>Klikk for å redigere tittelstil</a:t>
            </a:r>
          </a:p>
        </p:txBody>
      </p:sp>
      <p:sp>
        <p:nvSpPr>
          <p:cNvPr id="4" name="Plassholder for bilde 3"/>
          <p:cNvSpPr>
            <a:spLocks noGrp="1"/>
          </p:cNvSpPr>
          <p:nvPr>
            <p:ph type="pic" sz="quarter" idx="10"/>
          </p:nvPr>
        </p:nvSpPr>
        <p:spPr>
          <a:xfrm>
            <a:off x="4788024" y="0"/>
            <a:ext cx="4355976" cy="5143500"/>
          </a:xfrm>
          <a:prstGeom prst="rect">
            <a:avLst/>
          </a:prstGeom>
        </p:spPr>
        <p:txBody>
          <a:bodyPr/>
          <a:lstStyle>
            <a:lvl1pPr>
              <a:defRPr b="0" i="0">
                <a:latin typeface="Inter" panose="02000503000000020004" pitchFamily="2" charset="0"/>
                <a:ea typeface="Inter" panose="02000503000000020004" pitchFamily="2" charset="0"/>
              </a:defRPr>
            </a:lvl1pPr>
          </a:lstStyle>
          <a:p>
            <a:pPr lvl="0"/>
            <a:endParaRPr lang="nb-NO" noProof="0"/>
          </a:p>
        </p:txBody>
      </p:sp>
      <p:sp>
        <p:nvSpPr>
          <p:cNvPr id="6" name="Plassholder for innhold 5"/>
          <p:cNvSpPr>
            <a:spLocks noGrp="1"/>
          </p:cNvSpPr>
          <p:nvPr>
            <p:ph sz="quarter" idx="11"/>
          </p:nvPr>
        </p:nvSpPr>
        <p:spPr>
          <a:xfrm>
            <a:off x="307464" y="2039572"/>
            <a:ext cx="4103688" cy="2682298"/>
          </a:xfrm>
          <a:prstGeom prst="rect">
            <a:avLst/>
          </a:prstGeom>
        </p:spPr>
        <p:txBody>
          <a:bodyPr/>
          <a:lstStyle>
            <a:lvl1pPr marL="0" indent="0">
              <a:buNone/>
              <a:defRPr sz="1600" b="0" i="0">
                <a:solidFill>
                  <a:srgbClr val="F0F0F0"/>
                </a:solidFill>
                <a:latin typeface="Inter" panose="02000503000000020004" pitchFamily="2" charset="0"/>
                <a:ea typeface="Inter" panose="02000503000000020004" pitchFamily="2" charset="0"/>
                <a:cs typeface="Arial" panose="020B0604020202020204" pitchFamily="34" charset="0"/>
              </a:defRPr>
            </a:lvl1pPr>
            <a:lvl2pPr marL="457200" indent="0">
              <a:buFont typeface="Arial" pitchFamily="34" charset="0"/>
              <a:buNone/>
              <a:defRPr sz="2000">
                <a:solidFill>
                  <a:schemeClr val="tx1">
                    <a:lumMod val="65000"/>
                    <a:lumOff val="35000"/>
                  </a:schemeClr>
                </a:solidFill>
                <a:latin typeface="Georgia" pitchFamily="18" charset="0"/>
              </a:defRPr>
            </a:lvl2pPr>
            <a:lvl3pPr marL="914400" indent="0">
              <a:buFont typeface="Arial" pitchFamily="34" charset="0"/>
              <a:buNone/>
              <a:defRPr sz="2000">
                <a:solidFill>
                  <a:schemeClr val="tx1">
                    <a:lumMod val="65000"/>
                    <a:lumOff val="35000"/>
                  </a:schemeClr>
                </a:solidFill>
                <a:latin typeface="Georgia" pitchFamily="18" charset="0"/>
              </a:defRPr>
            </a:lvl3pPr>
            <a:lvl4pPr marL="1371600" indent="0">
              <a:buFont typeface="Arial" pitchFamily="34" charset="0"/>
              <a:buNone/>
              <a:defRPr sz="2000">
                <a:solidFill>
                  <a:schemeClr val="tx1">
                    <a:lumMod val="65000"/>
                    <a:lumOff val="35000"/>
                  </a:schemeClr>
                </a:solidFill>
                <a:latin typeface="Georgia" pitchFamily="18" charset="0"/>
              </a:defRPr>
            </a:lvl4pPr>
            <a:lvl5pPr marL="1828800" indent="0">
              <a:buFont typeface="Arial" pitchFamily="34" charset="0"/>
              <a:buNone/>
              <a:defRPr sz="2000">
                <a:solidFill>
                  <a:schemeClr val="tx1">
                    <a:lumMod val="65000"/>
                    <a:lumOff val="35000"/>
                  </a:schemeClr>
                </a:solidFill>
                <a:latin typeface="Georgia" pitchFamily="18" charset="0"/>
              </a:defRPr>
            </a:lvl5pPr>
          </a:lstStyle>
          <a:p>
            <a:pPr lvl="0"/>
            <a:r>
              <a:rPr lang="nb-NO"/>
              <a:t>Klikk for å redigere tekststiler i malen</a:t>
            </a:r>
          </a:p>
        </p:txBody>
      </p:sp>
      <p:pic>
        <p:nvPicPr>
          <p:cNvPr id="5" name="Bilde 8">
            <a:extLst>
              <a:ext uri="{FF2B5EF4-FFF2-40B4-BE49-F238E27FC236}">
                <a16:creationId xmlns:a16="http://schemas.microsoft.com/office/drawing/2014/main" id="{739B4299-55F3-2E5E-A49C-6B246568368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97038" y="411510"/>
            <a:ext cx="886195" cy="459509"/>
          </a:xfrm>
          <a:prstGeom prst="rect">
            <a:avLst/>
          </a:prstGeom>
        </p:spPr>
      </p:pic>
    </p:spTree>
    <p:extLst>
      <p:ext uri="{BB962C8B-B14F-4D97-AF65-F5344CB8AC3E}">
        <p14:creationId xmlns:p14="http://schemas.microsoft.com/office/powerpoint/2010/main" val="3264630469"/>
      </p:ext>
    </p:extLst>
  </p:cSld>
  <p:clrMapOvr>
    <a:masterClrMapping/>
  </p:clrMapOvr>
  <p:extLst>
    <p:ext uri="{DCECCB84-F9BA-43D5-87BE-67443E8EF086}">
      <p15:sldGuideLst xmlns:p15="http://schemas.microsoft.com/office/powerpoint/2012/main">
        <p15:guide id="1" pos="249">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wrap="square" lIns="2520000" tIns="1080000" rIns="0"/>
          <a:lstStyle>
            <a:lvl1pPr>
              <a:defRPr>
                <a:noFill/>
              </a:defRPr>
            </a:lvl1pPr>
          </a:lstStyle>
          <a:p>
            <a:pPr lvl="0"/>
            <a:endParaRPr lang="nb-NO"/>
          </a:p>
        </p:txBody>
      </p:sp>
    </p:spTree>
    <p:extLst>
      <p:ext uri="{BB962C8B-B14F-4D97-AF65-F5344CB8AC3E}">
        <p14:creationId xmlns:p14="http://schemas.microsoft.com/office/powerpoint/2010/main" val="3374948654"/>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1835696" y="4317944"/>
            <a:ext cx="2952328" cy="270030"/>
          </a:xfrm>
          <a:prstGeom prst="rect">
            <a:avLst/>
          </a:prstGeom>
        </p:spPr>
        <p:txBody>
          <a:bodyPr anchor="t" anchorCtr="0"/>
          <a:lstStyle>
            <a:lvl1pPr marL="0" indent="0">
              <a:buNone/>
              <a:defRPr sz="1200" b="0" i="0">
                <a:solidFill>
                  <a:srgbClr val="F0F0F0"/>
                </a:solidFill>
                <a:latin typeface="Inter" panose="02000503000000020004" pitchFamily="2" charset="0"/>
                <a:ea typeface="Inter" panose="02000503000000020004" pitchFamily="2" charset="0"/>
                <a:cs typeface="Arial" panose="020B0604020202020204" pitchFamily="34" charset="0"/>
              </a:defRPr>
            </a:lvl1pPr>
          </a:lstStyle>
          <a:p>
            <a:pPr lvl="0"/>
            <a:r>
              <a:rPr lang="nb-NO"/>
              <a:t>Klikk for å redigere tekststiler i malen</a:t>
            </a:r>
          </a:p>
        </p:txBody>
      </p:sp>
      <p:sp>
        <p:nvSpPr>
          <p:cNvPr id="18" name="Plassholder for tekst 12"/>
          <p:cNvSpPr>
            <a:spLocks noGrp="1"/>
          </p:cNvSpPr>
          <p:nvPr>
            <p:ph type="body" sz="quarter" idx="12" hasCustomPrompt="1"/>
          </p:nvPr>
        </p:nvSpPr>
        <p:spPr>
          <a:xfrm>
            <a:off x="1835696" y="2499742"/>
            <a:ext cx="5688632" cy="864096"/>
          </a:xfrm>
          <a:prstGeom prst="rect">
            <a:avLst/>
          </a:prstGeom>
        </p:spPr>
        <p:txBody>
          <a:bodyPr anchor="ctr" anchorCtr="0"/>
          <a:lstStyle>
            <a:lvl1pPr marL="0" indent="0" algn="l">
              <a:buNone/>
              <a:defRPr sz="3000" b="0" i="0">
                <a:solidFill>
                  <a:srgbClr val="F0F0F0"/>
                </a:solidFill>
                <a:latin typeface="Inter Medium" panose="02000503000000020004" pitchFamily="2" charset="0"/>
                <a:ea typeface="Inter Medium" panose="02000503000000020004" pitchFamily="2" charset="0"/>
                <a:cs typeface="Arial" panose="020B0604020202020204" pitchFamily="34" charset="0"/>
              </a:defRPr>
            </a:lvl1pPr>
          </a:lstStyle>
          <a:p>
            <a:pPr lvl="0"/>
            <a:r>
              <a:rPr lang="nb-NO"/>
              <a:t>Klikk for å redigere </a:t>
            </a:r>
            <a:br>
              <a:rPr lang="nb-NO"/>
            </a:br>
            <a:r>
              <a:rPr lang="nb-NO"/>
              <a:t>tekststiler i malen</a:t>
            </a:r>
          </a:p>
        </p:txBody>
      </p:sp>
    </p:spTree>
    <p:extLst>
      <p:ext uri="{BB962C8B-B14F-4D97-AF65-F5344CB8AC3E}">
        <p14:creationId xmlns:p14="http://schemas.microsoft.com/office/powerpoint/2010/main" val="408065708"/>
      </p:ext>
    </p:extLst>
  </p:cSld>
  <p:clrMapOvr>
    <a:masterClrMapping/>
  </p:clrMapOvr>
  <p:extLst>
    <p:ext uri="{DCECCB84-F9BA-43D5-87BE-67443E8EF086}">
      <p15:sldGuideLst xmlns:p15="http://schemas.microsoft.com/office/powerpoint/2012/main">
        <p15:guide id="1" orient="horz" pos="2119">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tellysbilde">
    <p:spTree>
      <p:nvGrpSpPr>
        <p:cNvPr id="1" name=""/>
        <p:cNvGrpSpPr/>
        <p:nvPr/>
      </p:nvGrpSpPr>
      <p:grpSpPr>
        <a:xfrm>
          <a:off x="0" y="0"/>
          <a:ext cx="0" cy="0"/>
          <a:chOff x="0" y="0"/>
          <a:chExt cx="0" cy="0"/>
        </a:xfrm>
      </p:grpSpPr>
      <p:sp>
        <p:nvSpPr>
          <p:cNvPr id="17" name="Plassholder for tekst 3"/>
          <p:cNvSpPr>
            <a:spLocks noGrp="1"/>
          </p:cNvSpPr>
          <p:nvPr>
            <p:ph type="body" sz="quarter" idx="11"/>
          </p:nvPr>
        </p:nvSpPr>
        <p:spPr>
          <a:xfrm>
            <a:off x="1835697" y="4317944"/>
            <a:ext cx="2952328" cy="270030"/>
          </a:xfrm>
          <a:prstGeom prst="rect">
            <a:avLst/>
          </a:prstGeom>
        </p:spPr>
        <p:txBody>
          <a:bodyPr anchor="t" anchorCtr="0"/>
          <a:lstStyle>
            <a:lvl1pPr marL="0" indent="0">
              <a:buNone/>
              <a:defRPr sz="1200" b="0" i="0">
                <a:solidFill>
                  <a:srgbClr val="F0F0F0"/>
                </a:solidFill>
                <a:latin typeface="Inter" panose="02000503000000020004" pitchFamily="2" charset="0"/>
                <a:cs typeface="Arial" panose="020B0604020202020204" pitchFamily="34" charset="0"/>
              </a:defRPr>
            </a:lvl1pPr>
          </a:lstStyle>
          <a:p>
            <a:pPr lvl="0"/>
            <a:r>
              <a:rPr lang="nb-NO"/>
              <a:t>Klikk for å redigere tekststiler i malen</a:t>
            </a:r>
          </a:p>
        </p:txBody>
      </p:sp>
      <p:sp>
        <p:nvSpPr>
          <p:cNvPr id="18" name="Plassholder for tekst 12"/>
          <p:cNvSpPr>
            <a:spLocks noGrp="1"/>
          </p:cNvSpPr>
          <p:nvPr>
            <p:ph type="body" sz="quarter" idx="12" hasCustomPrompt="1"/>
          </p:nvPr>
        </p:nvSpPr>
        <p:spPr>
          <a:xfrm>
            <a:off x="1835697" y="2499742"/>
            <a:ext cx="5688632" cy="864096"/>
          </a:xfrm>
          <a:prstGeom prst="rect">
            <a:avLst/>
          </a:prstGeom>
        </p:spPr>
        <p:txBody>
          <a:bodyPr anchor="ctr" anchorCtr="0"/>
          <a:lstStyle>
            <a:lvl1pPr marL="0" indent="0" algn="l">
              <a:buNone/>
              <a:defRPr sz="3000" b="0" i="0">
                <a:solidFill>
                  <a:srgbClr val="F0F0F0"/>
                </a:solidFill>
                <a:latin typeface="Inter" panose="02000503000000020004" pitchFamily="2" charset="0"/>
                <a:ea typeface="Inter" panose="02000503000000020004" pitchFamily="2" charset="0"/>
                <a:cs typeface="Arial" panose="020B0604020202020204" pitchFamily="34" charset="0"/>
              </a:defRPr>
            </a:lvl1pPr>
          </a:lstStyle>
          <a:p>
            <a:pPr lvl="0"/>
            <a:r>
              <a:rPr lang="nb-NO"/>
              <a:t>Klikk for å redigere </a:t>
            </a:r>
            <a:br>
              <a:rPr lang="nb-NO"/>
            </a:br>
            <a:r>
              <a:rPr lang="nb-NO"/>
              <a:t>tekststiler i malen</a:t>
            </a:r>
          </a:p>
        </p:txBody>
      </p:sp>
    </p:spTree>
    <p:extLst>
      <p:ext uri="{BB962C8B-B14F-4D97-AF65-F5344CB8AC3E}">
        <p14:creationId xmlns:p14="http://schemas.microsoft.com/office/powerpoint/2010/main" val="32593285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352B9B-CDC2-F468-1864-0C744458C3E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9E6771A-F405-BDF5-238B-4C2AFBD83BB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5ACD42-32E7-2128-F998-B1746104D494}"/>
              </a:ext>
            </a:extLst>
          </p:cNvPr>
          <p:cNvSpPr>
            <a:spLocks noGrp="1"/>
          </p:cNvSpPr>
          <p:nvPr>
            <p:ph type="dt" sz="half" idx="10"/>
          </p:nvPr>
        </p:nvSpPr>
        <p:spPr/>
        <p:txBody>
          <a:bodyPr/>
          <a:lstStyle/>
          <a:p>
            <a:fld id="{168B727D-8161-4B50-B286-EC318355E3BB}" type="datetimeFigureOut">
              <a:rPr lang="nb-NO" smtClean="0"/>
              <a:t>07.04.2025</a:t>
            </a:fld>
            <a:endParaRPr lang="nb-NO"/>
          </a:p>
        </p:txBody>
      </p:sp>
      <p:sp>
        <p:nvSpPr>
          <p:cNvPr id="5" name="Plassholder for bunntekst 4">
            <a:extLst>
              <a:ext uri="{FF2B5EF4-FFF2-40B4-BE49-F238E27FC236}">
                <a16:creationId xmlns:a16="http://schemas.microsoft.com/office/drawing/2014/main" id="{532D6DDE-2F5D-27E8-3851-FA888352ED6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B038976-616C-BCA5-92B0-A65AB1771A11}"/>
              </a:ext>
            </a:extLst>
          </p:cNvPr>
          <p:cNvSpPr>
            <a:spLocks noGrp="1"/>
          </p:cNvSpPr>
          <p:nvPr>
            <p:ph type="sldNum" sz="quarter" idx="12"/>
          </p:nvPr>
        </p:nvSpPr>
        <p:spPr/>
        <p:txBody>
          <a:bodyPr/>
          <a:lstStyle/>
          <a:p>
            <a:fld id="{BC4CBE48-4B7A-40C0-90FF-682304815CEA}" type="slidenum">
              <a:rPr lang="nb-NO" smtClean="0"/>
              <a:t>‹#›</a:t>
            </a:fld>
            <a:endParaRPr lang="nb-NO"/>
          </a:p>
        </p:txBody>
      </p:sp>
    </p:spTree>
    <p:extLst>
      <p:ext uri="{BB962C8B-B14F-4D97-AF65-F5344CB8AC3E}">
        <p14:creationId xmlns:p14="http://schemas.microsoft.com/office/powerpoint/2010/main" val="27536354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_Lysbildemal">
    <p:spTree>
      <p:nvGrpSpPr>
        <p:cNvPr id="1" name=""/>
        <p:cNvGrpSpPr/>
        <p:nvPr/>
      </p:nvGrpSpPr>
      <p:grpSpPr>
        <a:xfrm>
          <a:off x="0" y="0"/>
          <a:ext cx="0" cy="0"/>
          <a:chOff x="0" y="0"/>
          <a:chExt cx="0" cy="0"/>
        </a:xfrm>
      </p:grpSpPr>
      <p:sp>
        <p:nvSpPr>
          <p:cNvPr id="14" name="Plassholder for innhold 13"/>
          <p:cNvSpPr>
            <a:spLocks noGrp="1"/>
          </p:cNvSpPr>
          <p:nvPr>
            <p:ph sz="quarter" idx="10"/>
          </p:nvPr>
        </p:nvSpPr>
        <p:spPr>
          <a:xfrm>
            <a:off x="900113" y="1951967"/>
            <a:ext cx="6552207" cy="2636008"/>
          </a:xfrm>
          <a:prstGeom prst="rect">
            <a:avLst/>
          </a:prstGeom>
        </p:spPr>
        <p:txBody>
          <a:bodyPr/>
          <a:lstStyle>
            <a:lvl1pPr marL="0" indent="0">
              <a:buNone/>
              <a:defRPr sz="2000">
                <a:solidFill>
                  <a:schemeClr val="tx1">
                    <a:lumMod val="65000"/>
                    <a:lumOff val="35000"/>
                  </a:schemeClr>
                </a:solidFill>
                <a:latin typeface="Georgia" pitchFamily="18" charset="0"/>
              </a:defRPr>
            </a:lvl1pPr>
            <a:lvl2pPr marL="457189" indent="0">
              <a:buFont typeface="Arial" pitchFamily="34" charset="0"/>
              <a:buNone/>
              <a:defRPr sz="2000">
                <a:solidFill>
                  <a:schemeClr val="tx1">
                    <a:lumMod val="65000"/>
                    <a:lumOff val="35000"/>
                  </a:schemeClr>
                </a:solidFill>
                <a:latin typeface="Georgia" pitchFamily="18" charset="0"/>
              </a:defRPr>
            </a:lvl2pPr>
            <a:lvl3pPr marL="914378" indent="0">
              <a:buNone/>
              <a:defRPr sz="2000">
                <a:solidFill>
                  <a:schemeClr val="tx1">
                    <a:lumMod val="65000"/>
                    <a:lumOff val="35000"/>
                  </a:schemeClr>
                </a:solidFill>
                <a:latin typeface="Georgia" pitchFamily="18" charset="0"/>
              </a:defRPr>
            </a:lvl3pPr>
            <a:lvl4pPr marL="1371566" indent="0">
              <a:buFont typeface="Arial" pitchFamily="34" charset="0"/>
              <a:buNone/>
              <a:defRPr>
                <a:solidFill>
                  <a:schemeClr val="tx1">
                    <a:lumMod val="65000"/>
                    <a:lumOff val="35000"/>
                  </a:schemeClr>
                </a:solidFill>
                <a:latin typeface="Georgia" pitchFamily="18" charset="0"/>
              </a:defRPr>
            </a:lvl4pPr>
            <a:lvl5pPr marL="1828754" indent="0">
              <a:buFont typeface="Arial" pitchFamily="34" charset="0"/>
              <a:buNone/>
              <a:defRPr>
                <a:solidFill>
                  <a:schemeClr val="tx1">
                    <a:lumMod val="65000"/>
                    <a:lumOff val="35000"/>
                  </a:schemeClr>
                </a:solidFill>
                <a:latin typeface="Georgia" pitchFamily="18" charset="0"/>
              </a:defRPr>
            </a:lvl5pPr>
          </a:lstStyle>
          <a:p>
            <a:pPr lvl="0"/>
            <a:r>
              <a:rPr lang="nb-NO"/>
              <a:t>Klikk for å redigere tekststiler i malen</a:t>
            </a:r>
          </a:p>
        </p:txBody>
      </p:sp>
      <p:sp>
        <p:nvSpPr>
          <p:cNvPr id="7" name="Tittel 1"/>
          <p:cNvSpPr>
            <a:spLocks noGrp="1"/>
          </p:cNvSpPr>
          <p:nvPr>
            <p:ph type="ctrTitle"/>
          </p:nvPr>
        </p:nvSpPr>
        <p:spPr>
          <a:xfrm>
            <a:off x="900113" y="1203325"/>
            <a:ext cx="6264275" cy="648072"/>
          </a:xfrm>
          <a:prstGeom prst="rect">
            <a:avLst/>
          </a:prstGeom>
        </p:spPr>
        <p:txBody>
          <a:bodyPr>
            <a:noAutofit/>
          </a:bodyPr>
          <a:lstStyle>
            <a:lvl1pPr algn="l">
              <a:defRPr sz="2400" b="0" baseline="0">
                <a:solidFill>
                  <a:srgbClr val="595959"/>
                </a:solidFill>
                <a:latin typeface="Arial" pitchFamily="34" charset="0"/>
                <a:cs typeface="Arial" pitchFamily="34" charset="0"/>
              </a:defRPr>
            </a:lvl1pPr>
          </a:lstStyle>
          <a:p>
            <a:r>
              <a:rPr lang="nb-NO"/>
              <a:t>Klikk for å redigere tittelstil</a:t>
            </a:r>
          </a:p>
        </p:txBody>
      </p:sp>
      <p:sp>
        <p:nvSpPr>
          <p:cNvPr id="2" name="Plassholder for dato 1"/>
          <p:cNvSpPr>
            <a:spLocks noGrp="1"/>
          </p:cNvSpPr>
          <p:nvPr>
            <p:ph type="dt" sz="half" idx="11"/>
          </p:nvPr>
        </p:nvSpPr>
        <p:spPr/>
        <p:txBody>
          <a:bodyPr/>
          <a:lstStyle/>
          <a:p>
            <a:pPr defTabSz="914378">
              <a:defRPr/>
            </a:pPr>
            <a:endParaRPr lang="nb-NO">
              <a:solidFill>
                <a:srgbClr val="000334"/>
              </a:solidFill>
            </a:endParaRPr>
          </a:p>
        </p:txBody>
      </p:sp>
      <p:sp>
        <p:nvSpPr>
          <p:cNvPr id="3" name="Plassholder for bunntekst 2"/>
          <p:cNvSpPr>
            <a:spLocks noGrp="1"/>
          </p:cNvSpPr>
          <p:nvPr>
            <p:ph type="ftr" sz="quarter" idx="12"/>
          </p:nvPr>
        </p:nvSpPr>
        <p:spPr/>
        <p:txBody>
          <a:bodyPr/>
          <a:lstStyle/>
          <a:p>
            <a:pPr defTabSz="914378">
              <a:defRPr/>
            </a:pPr>
            <a:endParaRPr lang="nb-NO">
              <a:solidFill>
                <a:srgbClr val="000334"/>
              </a:solidFill>
            </a:endParaRPr>
          </a:p>
        </p:txBody>
      </p:sp>
      <p:sp>
        <p:nvSpPr>
          <p:cNvPr id="4" name="Plassholder for lysbildenummer 3"/>
          <p:cNvSpPr>
            <a:spLocks noGrp="1"/>
          </p:cNvSpPr>
          <p:nvPr>
            <p:ph type="sldNum" sz="quarter" idx="13"/>
          </p:nvPr>
        </p:nvSpPr>
        <p:spPr/>
        <p:txBody>
          <a:bodyPr/>
          <a:lstStyle/>
          <a:p>
            <a:pPr defTabSz="914378"/>
            <a:fld id="{93FFF0B7-9FEE-4402-AA95-16F759CEF61D}" type="slidenum">
              <a:rPr lang="nb-NO" altLang="nb-NO" smtClean="0">
                <a:solidFill>
                  <a:srgbClr val="000334"/>
                </a:solidFill>
              </a:rPr>
              <a:pPr defTabSz="914378"/>
              <a:t>‹#›</a:t>
            </a:fld>
            <a:endParaRPr lang="nb-NO" altLang="nb-NO">
              <a:solidFill>
                <a:srgbClr val="000334"/>
              </a:solidFill>
            </a:endParaRPr>
          </a:p>
        </p:txBody>
      </p:sp>
    </p:spTree>
    <p:extLst>
      <p:ext uri="{BB962C8B-B14F-4D97-AF65-F5344CB8AC3E}">
        <p14:creationId xmlns:p14="http://schemas.microsoft.com/office/powerpoint/2010/main" val="1011406129"/>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Diagram og tabel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345D17-D652-4766-B11C-2E8D8390D957}"/>
              </a:ext>
            </a:extLst>
          </p:cNvPr>
          <p:cNvSpPr>
            <a:spLocks noGrp="1"/>
          </p:cNvSpPr>
          <p:nvPr>
            <p:ph type="title" hasCustomPrompt="1"/>
          </p:nvPr>
        </p:nvSpPr>
        <p:spPr>
          <a:xfrm>
            <a:off x="445890" y="575844"/>
            <a:ext cx="8252222" cy="617935"/>
          </a:xfrm>
        </p:spPr>
        <p:txBody>
          <a:bodyPr rtlCol="0">
            <a:noAutofit/>
          </a:bodyPr>
          <a:lstStyle>
            <a:lvl1pPr>
              <a:defRPr sz="3600" spc="225"/>
            </a:lvl1pPr>
          </a:lstStyle>
          <a:p>
            <a:pPr rtl="0"/>
            <a:r>
              <a:rPr lang="nb-NO" noProof="0"/>
              <a:t>Klikk for å redigere tittelstil i malen</a:t>
            </a:r>
          </a:p>
        </p:txBody>
      </p:sp>
      <p:sp>
        <p:nvSpPr>
          <p:cNvPr id="3" name="Plassholder for bunntekst 2">
            <a:extLst>
              <a:ext uri="{FF2B5EF4-FFF2-40B4-BE49-F238E27FC236}">
                <a16:creationId xmlns:a16="http://schemas.microsoft.com/office/drawing/2014/main" id="{6BC7A58C-70BA-43E5-BD90-83ADB63B0C00}"/>
              </a:ext>
            </a:extLst>
          </p:cNvPr>
          <p:cNvSpPr>
            <a:spLocks noGrp="1"/>
          </p:cNvSpPr>
          <p:nvPr>
            <p:ph type="ftr" sz="quarter" idx="10"/>
          </p:nvPr>
        </p:nvSpPr>
        <p:spPr/>
        <p:txBody>
          <a:bodyPr rtlCol="0"/>
          <a:lstStyle/>
          <a:p>
            <a:pPr rtl="0"/>
            <a:r>
              <a:rPr lang="nb-NO" noProof="0"/>
              <a:t>Legge til en bunntekst</a:t>
            </a:r>
          </a:p>
        </p:txBody>
      </p:sp>
      <p:sp>
        <p:nvSpPr>
          <p:cNvPr id="4" name="Plassholder for lysbildenumm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rtlCol="0"/>
          <a:lstStyle/>
          <a:p>
            <a:pPr rtl="0"/>
            <a:fld id="{8C2E478F-E849-4A8C-AF1F-CBCC78A7CBFA}" type="slidenum">
              <a:rPr lang="nb-NO" noProof="0" smtClean="0"/>
              <a:t>‹#›</a:t>
            </a:fld>
            <a:endParaRPr lang="nb-NO" noProof="0"/>
          </a:p>
        </p:txBody>
      </p:sp>
    </p:spTree>
    <p:extLst>
      <p:ext uri="{BB962C8B-B14F-4D97-AF65-F5344CB8AC3E}">
        <p14:creationId xmlns:p14="http://schemas.microsoft.com/office/powerpoint/2010/main" val="28530748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FC6B52F-549B-89BA-B114-EB0822A2AB3A}"/>
              </a:ext>
            </a:extLst>
          </p:cNvPr>
          <p:cNvSpPr>
            <a:spLocks noGrp="1"/>
          </p:cNvSpPr>
          <p:nvPr>
            <p:ph type="dt" sz="half" idx="10"/>
          </p:nvPr>
        </p:nvSpPr>
        <p:spPr/>
        <p:txBody>
          <a:bodyPr/>
          <a:lstStyle/>
          <a:p>
            <a:fld id="{168B727D-8161-4B50-B286-EC318355E3BB}" type="datetimeFigureOut">
              <a:rPr lang="nb-NO" smtClean="0"/>
              <a:t>07.04.2025</a:t>
            </a:fld>
            <a:endParaRPr lang="nb-NO"/>
          </a:p>
        </p:txBody>
      </p:sp>
      <p:sp>
        <p:nvSpPr>
          <p:cNvPr id="3" name="Plassholder for bunntekst 2">
            <a:extLst>
              <a:ext uri="{FF2B5EF4-FFF2-40B4-BE49-F238E27FC236}">
                <a16:creationId xmlns:a16="http://schemas.microsoft.com/office/drawing/2014/main" id="{025635A6-4C3C-C4E3-9F24-5127D394912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D57CA8F-6F27-C461-9B83-6EF15CEE8FE1}"/>
              </a:ext>
            </a:extLst>
          </p:cNvPr>
          <p:cNvSpPr>
            <a:spLocks noGrp="1"/>
          </p:cNvSpPr>
          <p:nvPr>
            <p:ph type="sldNum" sz="quarter" idx="12"/>
          </p:nvPr>
        </p:nvSpPr>
        <p:spPr/>
        <p:txBody>
          <a:bodyPr/>
          <a:lstStyle/>
          <a:p>
            <a:fld id="{BC4CBE48-4B7A-40C0-90FF-682304815CEA}" type="slidenum">
              <a:rPr lang="nb-NO" smtClean="0"/>
              <a:t>‹#›</a:t>
            </a:fld>
            <a:endParaRPr lang="nb-NO"/>
          </a:p>
        </p:txBody>
      </p:sp>
    </p:spTree>
    <p:extLst>
      <p:ext uri="{BB962C8B-B14F-4D97-AF65-F5344CB8AC3E}">
        <p14:creationId xmlns:p14="http://schemas.microsoft.com/office/powerpoint/2010/main" val="11004898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4.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3.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9.xml"/><Relationship Id="rId7"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4.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6.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 Id="rId9" Type="http://schemas.openxmlformats.org/officeDocument/2006/relationships/image" Target="../media/image8.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7.sv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6.png"/><Relationship Id="rId2" Type="http://schemas.openxmlformats.org/officeDocument/2006/relationships/slideLayout" Target="../slideLayouts/slideLayout51.xml"/><Relationship Id="rId16" Type="http://schemas.openxmlformats.org/officeDocument/2006/relationships/theme" Target="../theme/theme10.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9592" y="1171715"/>
            <a:ext cx="1440000" cy="710919"/>
          </a:xfrm>
          <a:prstGeom prst="rect">
            <a:avLst/>
          </a:prstGeom>
        </p:spPr>
      </p:pic>
    </p:spTree>
  </p:cSld>
  <p:clrMap bg1="lt1" tx1="dk1" bg2="lt2" tx2="dk2" accent1="accent1" accent2="accent2" accent3="accent3" accent4="accent4" accent5="accent5" accent6="accent6" hlink="hlink" folHlink="folHlink"/>
  <p:sldLayoutIdLst>
    <p:sldLayoutId id="2147483908" r:id="rId1"/>
    <p:sldLayoutId id="2147483909" r:id="rId2"/>
    <p:sldLayoutId id="2147483984" r:id="rId3"/>
  </p:sldLayoutIdLst>
  <p:transition spd="slow">
    <p:push/>
  </p:transition>
  <p:hf sldNum="0"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415688" y="436809"/>
            <a:ext cx="1260000" cy="622054"/>
          </a:xfrm>
          <a:prstGeom prst="rect">
            <a:avLst/>
          </a:prstGeom>
        </p:spPr>
      </p:pic>
      <p:sp>
        <p:nvSpPr>
          <p:cNvPr id="4" name="Plassholder for dato 3"/>
          <p:cNvSpPr>
            <a:spLocks noGrp="1"/>
          </p:cNvSpPr>
          <p:nvPr>
            <p:ph type="dt" sz="half" idx="2"/>
          </p:nvPr>
        </p:nvSpPr>
        <p:spPr>
          <a:xfrm>
            <a:off x="899592" y="4767263"/>
            <a:ext cx="1440160" cy="209615"/>
          </a:xfrm>
          <a:prstGeom prst="rect">
            <a:avLst/>
          </a:prstGeom>
        </p:spPr>
        <p:txBody>
          <a:bodyPr/>
          <a:lstStyle>
            <a:lvl1pPr>
              <a:defRPr sz="800">
                <a:solidFill>
                  <a:srgbClr val="595959"/>
                </a:solidFill>
                <a:latin typeface="Georgia" charset="0"/>
                <a:ea typeface="Georgia" charset="0"/>
                <a:cs typeface="Georgia" charset="0"/>
              </a:defRPr>
            </a:lvl1pPr>
          </a:lstStyle>
          <a:p>
            <a:pPr>
              <a:defRPr/>
            </a:pPr>
            <a:endParaRPr lang="nb-NO"/>
          </a:p>
        </p:txBody>
      </p:sp>
      <p:sp>
        <p:nvSpPr>
          <p:cNvPr id="5" name="Plassholder for bunntekst 4"/>
          <p:cNvSpPr>
            <a:spLocks noGrp="1"/>
          </p:cNvSpPr>
          <p:nvPr>
            <p:ph type="ftr" sz="quarter" idx="3"/>
          </p:nvPr>
        </p:nvSpPr>
        <p:spPr>
          <a:xfrm>
            <a:off x="3124200" y="4767263"/>
            <a:ext cx="2895600" cy="209615"/>
          </a:xfrm>
          <a:prstGeom prst="rect">
            <a:avLst/>
          </a:prstGeom>
        </p:spPr>
        <p:txBody>
          <a:bodyPr/>
          <a:lstStyle>
            <a:lvl1pPr algn="ctr">
              <a:defRPr sz="800">
                <a:solidFill>
                  <a:srgbClr val="595959"/>
                </a:solidFill>
                <a:latin typeface="Georgia" charset="0"/>
                <a:ea typeface="Georgia" charset="0"/>
                <a:cs typeface="Georgia" charset="0"/>
              </a:defRPr>
            </a:lvl1pPr>
          </a:lstStyle>
          <a:p>
            <a:pPr>
              <a:defRPr/>
            </a:pPr>
            <a:endParaRPr lang="nb-NO" dirty="0"/>
          </a:p>
        </p:txBody>
      </p:sp>
      <p:sp>
        <p:nvSpPr>
          <p:cNvPr id="6" name="Plassholder for lysbildenummer 5"/>
          <p:cNvSpPr>
            <a:spLocks noGrp="1"/>
          </p:cNvSpPr>
          <p:nvPr>
            <p:ph type="sldNum" sz="quarter" idx="4"/>
          </p:nvPr>
        </p:nvSpPr>
        <p:spPr>
          <a:xfrm>
            <a:off x="6553200" y="4767263"/>
            <a:ext cx="2133600" cy="209615"/>
          </a:xfrm>
          <a:prstGeom prst="rect">
            <a:avLst/>
          </a:prstGeom>
        </p:spPr>
        <p:txBody>
          <a:bodyPr vert="horz" wrap="square" lIns="91440" tIns="45720" rIns="91440" bIns="45720" numCol="1" anchor="t" anchorCtr="0" compatLnSpc="1">
            <a:prstTxWarp prst="textNoShape">
              <a:avLst/>
            </a:prstTxWarp>
          </a:bodyPr>
          <a:lstStyle>
            <a:lvl1pPr algn="r">
              <a:defRPr sz="800">
                <a:solidFill>
                  <a:srgbClr val="595959"/>
                </a:solidFill>
                <a:latin typeface="Georgia" charset="0"/>
                <a:ea typeface="Georgia" charset="0"/>
                <a:cs typeface="Georgia" charset="0"/>
              </a:defRPr>
            </a:lvl1pPr>
          </a:lstStyle>
          <a:p>
            <a:fld id="{93FFF0B7-9FEE-4402-AA95-16F759CEF61D}" type="slidenum">
              <a:rPr lang="nb-NO" altLang="nb-NO" smtClean="0"/>
              <a:pPr/>
              <a:t>‹#›</a:t>
            </a:fld>
            <a:endParaRPr lang="nb-NO" altLang="nb-NO"/>
          </a:p>
        </p:txBody>
      </p:sp>
      <p:cxnSp>
        <p:nvCxnSpPr>
          <p:cNvPr id="7" name="Rett linje 6"/>
          <p:cNvCxnSpPr/>
          <p:nvPr userDrawn="1"/>
        </p:nvCxnSpPr>
        <p:spPr>
          <a:xfrm>
            <a:off x="0" y="4767263"/>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cxnSp>
        <p:nvCxnSpPr>
          <p:cNvPr id="8" name="Rett linje 7"/>
          <p:cNvCxnSpPr/>
          <p:nvPr userDrawn="1"/>
        </p:nvCxnSpPr>
        <p:spPr>
          <a:xfrm>
            <a:off x="0" y="4976878"/>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22" r:id="rId1"/>
    <p:sldLayoutId id="2147483913" r:id="rId2"/>
    <p:sldLayoutId id="2147483912" r:id="rId3"/>
    <p:sldLayoutId id="2147483910" r:id="rId4"/>
    <p:sldLayoutId id="2147483911" r:id="rId5"/>
  </p:sldLayoutIdLst>
  <p:transition spd="slow">
    <p:push/>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userDrawn="1">
          <p15:clr>
            <a:srgbClr val="F26B43"/>
          </p15:clr>
        </p15:guide>
        <p15:guide id="2" pos="2880" userDrawn="1">
          <p15:clr>
            <a:srgbClr val="F26B43"/>
          </p15:clr>
        </p15:guide>
        <p15:guide id="3" pos="5465" userDrawn="1">
          <p15:clr>
            <a:srgbClr val="F26B43"/>
          </p15:clr>
        </p15:guide>
        <p15:guide id="4" pos="567" userDrawn="1">
          <p15:clr>
            <a:srgbClr val="F26B43"/>
          </p15:clr>
        </p15:guide>
        <p15:guide id="5" pos="4513"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415688" y="436809"/>
            <a:ext cx="1260000" cy="622054"/>
          </a:xfrm>
          <a:prstGeom prst="rect">
            <a:avLst/>
          </a:prstGeom>
        </p:spPr>
      </p:pic>
      <p:sp>
        <p:nvSpPr>
          <p:cNvPr id="4" name="Plassholder for dato 3"/>
          <p:cNvSpPr>
            <a:spLocks noGrp="1"/>
          </p:cNvSpPr>
          <p:nvPr>
            <p:ph type="dt" sz="half" idx="2"/>
          </p:nvPr>
        </p:nvSpPr>
        <p:spPr>
          <a:xfrm>
            <a:off x="899592" y="4767263"/>
            <a:ext cx="1440160" cy="209615"/>
          </a:xfrm>
          <a:prstGeom prst="rect">
            <a:avLst/>
          </a:prstGeom>
        </p:spPr>
        <p:txBody>
          <a:bodyPr/>
          <a:lstStyle>
            <a:lvl1pPr>
              <a:defRPr sz="800">
                <a:solidFill>
                  <a:srgbClr val="595959"/>
                </a:solidFill>
                <a:latin typeface="Georgia" charset="0"/>
                <a:ea typeface="Georgia" charset="0"/>
                <a:cs typeface="Georgia" charset="0"/>
              </a:defRPr>
            </a:lvl1pPr>
          </a:lstStyle>
          <a:p>
            <a:pPr>
              <a:defRPr/>
            </a:pPr>
            <a:endParaRPr lang="nb-NO"/>
          </a:p>
        </p:txBody>
      </p:sp>
      <p:sp>
        <p:nvSpPr>
          <p:cNvPr id="5" name="Plassholder for bunntekst 4"/>
          <p:cNvSpPr>
            <a:spLocks noGrp="1"/>
          </p:cNvSpPr>
          <p:nvPr>
            <p:ph type="ftr" sz="quarter" idx="3"/>
          </p:nvPr>
        </p:nvSpPr>
        <p:spPr>
          <a:xfrm>
            <a:off x="3124200" y="4767263"/>
            <a:ext cx="2916000" cy="209615"/>
          </a:xfrm>
          <a:prstGeom prst="rect">
            <a:avLst/>
          </a:prstGeom>
        </p:spPr>
        <p:txBody>
          <a:bodyPr/>
          <a:lstStyle>
            <a:lvl1pPr algn="ctr">
              <a:defRPr sz="800">
                <a:solidFill>
                  <a:srgbClr val="595959"/>
                </a:solidFill>
                <a:latin typeface="Georgia" charset="0"/>
                <a:ea typeface="Georgia" charset="0"/>
                <a:cs typeface="Georgia" charset="0"/>
              </a:defRPr>
            </a:lvl1pPr>
          </a:lstStyle>
          <a:p>
            <a:pPr>
              <a:defRPr/>
            </a:pPr>
            <a:endParaRPr lang="nb-NO" dirty="0"/>
          </a:p>
        </p:txBody>
      </p:sp>
      <p:sp>
        <p:nvSpPr>
          <p:cNvPr id="6" name="Plassholder for lysbildenummer 5"/>
          <p:cNvSpPr>
            <a:spLocks noGrp="1"/>
          </p:cNvSpPr>
          <p:nvPr>
            <p:ph type="sldNum" sz="quarter" idx="4"/>
          </p:nvPr>
        </p:nvSpPr>
        <p:spPr>
          <a:xfrm>
            <a:off x="6553200" y="4767263"/>
            <a:ext cx="2133600" cy="209615"/>
          </a:xfrm>
          <a:prstGeom prst="rect">
            <a:avLst/>
          </a:prstGeom>
        </p:spPr>
        <p:txBody>
          <a:bodyPr vert="horz" wrap="square" lIns="91440" tIns="45720" rIns="91440" bIns="45720" numCol="1" anchor="t" anchorCtr="0" compatLnSpc="1">
            <a:prstTxWarp prst="textNoShape">
              <a:avLst/>
            </a:prstTxWarp>
          </a:bodyPr>
          <a:lstStyle>
            <a:lvl1pPr algn="r">
              <a:defRPr sz="800">
                <a:solidFill>
                  <a:srgbClr val="595959"/>
                </a:solidFill>
                <a:latin typeface="Georgia" charset="0"/>
                <a:ea typeface="Georgia" charset="0"/>
                <a:cs typeface="Georgia" charset="0"/>
              </a:defRPr>
            </a:lvl1pPr>
          </a:lstStyle>
          <a:p>
            <a:fld id="{93FFF0B7-9FEE-4402-AA95-16F759CEF61D}" type="slidenum">
              <a:rPr lang="nb-NO" altLang="nb-NO" smtClean="0"/>
              <a:pPr/>
              <a:t>‹#›</a:t>
            </a:fld>
            <a:endParaRPr lang="nb-NO" altLang="nb-NO"/>
          </a:p>
        </p:txBody>
      </p:sp>
      <p:cxnSp>
        <p:nvCxnSpPr>
          <p:cNvPr id="7" name="Rett linje 6"/>
          <p:cNvCxnSpPr/>
          <p:nvPr userDrawn="1"/>
        </p:nvCxnSpPr>
        <p:spPr>
          <a:xfrm>
            <a:off x="0" y="4767263"/>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cxnSp>
        <p:nvCxnSpPr>
          <p:cNvPr id="8" name="Rett linje 7"/>
          <p:cNvCxnSpPr/>
          <p:nvPr userDrawn="1"/>
        </p:nvCxnSpPr>
        <p:spPr>
          <a:xfrm>
            <a:off x="0" y="4976878"/>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098585"/>
      </p:ext>
    </p:extLst>
  </p:cSld>
  <p:clrMap bg1="lt1" tx1="dk1" bg2="lt2" tx2="dk2" accent1="accent1" accent2="accent2" accent3="accent3" accent4="accent4" accent5="accent5" accent6="accent6" hlink="hlink" folHlink="folHlink"/>
  <p:sldLayoutIdLst>
    <p:sldLayoutId id="2147483918" r:id="rId1"/>
    <p:sldLayoutId id="2147483923" r:id="rId2"/>
    <p:sldLayoutId id="2147483917" r:id="rId3"/>
    <p:sldLayoutId id="2147483924" r:id="rId4"/>
    <p:sldLayoutId id="2147483919" r:id="rId5"/>
  </p:sldLayoutIdLst>
  <p:transition spd="slow">
    <p:push/>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p15:clr>
            <a:srgbClr val="F26B43"/>
          </p15:clr>
        </p15:guide>
        <p15:guide id="2" pos="2880">
          <p15:clr>
            <a:srgbClr val="F26B43"/>
          </p15:clr>
        </p15:guide>
        <p15:guide id="3" pos="5465">
          <p15:clr>
            <a:srgbClr val="F26B43"/>
          </p15:clr>
        </p15:guide>
        <p15:guide id="4" pos="567">
          <p15:clr>
            <a:srgbClr val="F26B43"/>
          </p15:clr>
        </p15:guide>
        <p15:guide id="5" pos="4513"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15688" y="436809"/>
            <a:ext cx="1260000" cy="622054"/>
          </a:xfrm>
          <a:prstGeom prst="rect">
            <a:avLst/>
          </a:prstGeom>
        </p:spPr>
      </p:pic>
    </p:spTree>
    <p:extLst>
      <p:ext uri="{BB962C8B-B14F-4D97-AF65-F5344CB8AC3E}">
        <p14:creationId xmlns:p14="http://schemas.microsoft.com/office/powerpoint/2010/main" val="1086041228"/>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Lst>
  <p:transition spd="slow">
    <p:push/>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p15:clr>
            <a:srgbClr val="F26B43"/>
          </p15:clr>
        </p15:guide>
        <p15:guide id="2" pos="2880">
          <p15:clr>
            <a:srgbClr val="F26B43"/>
          </p15:clr>
        </p15:guide>
        <p15:guide id="3" pos="5465">
          <p15:clr>
            <a:srgbClr val="F26B43"/>
          </p15:clr>
        </p15:guide>
        <p15:guide id="4" pos="567">
          <p15:clr>
            <a:srgbClr val="F26B43"/>
          </p15:clr>
        </p15:guide>
        <p15:guide id="5" pos="451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Bilde 2"/>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7415214" y="436960"/>
            <a:ext cx="1260475" cy="62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dato 3"/>
          <p:cNvSpPr>
            <a:spLocks noGrp="1"/>
          </p:cNvSpPr>
          <p:nvPr>
            <p:ph type="dt" sz="half" idx="2"/>
          </p:nvPr>
        </p:nvSpPr>
        <p:spPr>
          <a:xfrm>
            <a:off x="900113" y="4767263"/>
            <a:ext cx="1439862" cy="209550"/>
          </a:xfrm>
          <a:prstGeom prst="rect">
            <a:avLst/>
          </a:prstGeom>
        </p:spPr>
        <p:txBody>
          <a:bodyPr/>
          <a:lstStyle>
            <a:lvl1pPr eaLnBrk="1" hangingPunct="1">
              <a:defRPr sz="600">
                <a:solidFill>
                  <a:srgbClr val="595959"/>
                </a:solidFill>
                <a:latin typeface="Georgia" charset="0"/>
                <a:ea typeface="Georgia" charset="0"/>
                <a:cs typeface="Georgia" charset="0"/>
              </a:defRPr>
            </a:lvl1pPr>
          </a:lstStyle>
          <a:p>
            <a:pPr>
              <a:defRPr/>
            </a:pPr>
            <a:endParaRPr lang="nb-NO"/>
          </a:p>
        </p:txBody>
      </p:sp>
      <p:sp>
        <p:nvSpPr>
          <p:cNvPr id="5" name="Plassholder for bunntekst 4"/>
          <p:cNvSpPr>
            <a:spLocks noGrp="1"/>
          </p:cNvSpPr>
          <p:nvPr>
            <p:ph type="ftr" sz="quarter" idx="3"/>
          </p:nvPr>
        </p:nvSpPr>
        <p:spPr>
          <a:xfrm>
            <a:off x="3124200" y="4767263"/>
            <a:ext cx="2916238" cy="209550"/>
          </a:xfrm>
          <a:prstGeom prst="rect">
            <a:avLst/>
          </a:prstGeom>
        </p:spPr>
        <p:txBody>
          <a:bodyPr/>
          <a:lstStyle>
            <a:lvl1pPr algn="ctr" eaLnBrk="1" hangingPunct="1">
              <a:defRPr sz="600">
                <a:solidFill>
                  <a:srgbClr val="595959"/>
                </a:solidFill>
                <a:latin typeface="Georgia" charset="0"/>
                <a:ea typeface="Georgia" charset="0"/>
                <a:cs typeface="Georgia" charset="0"/>
              </a:defRPr>
            </a:lvl1pPr>
          </a:lstStyle>
          <a:p>
            <a:pPr>
              <a:defRPr/>
            </a:pPr>
            <a:endParaRPr lang="nb-NO"/>
          </a:p>
        </p:txBody>
      </p:sp>
      <p:sp>
        <p:nvSpPr>
          <p:cNvPr id="6" name="Plassholder for lysbildenummer 5"/>
          <p:cNvSpPr>
            <a:spLocks noGrp="1"/>
          </p:cNvSpPr>
          <p:nvPr>
            <p:ph type="sldNum" sz="quarter" idx="4"/>
          </p:nvPr>
        </p:nvSpPr>
        <p:spPr>
          <a:xfrm>
            <a:off x="6553200" y="4767263"/>
            <a:ext cx="2133600" cy="2095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600">
                <a:solidFill>
                  <a:srgbClr val="595959"/>
                </a:solidFill>
                <a:latin typeface="Georgia" charset="0"/>
                <a:ea typeface="Georgia" charset="0"/>
                <a:cs typeface="Georgia" charset="0"/>
              </a:defRPr>
            </a:lvl1pPr>
          </a:lstStyle>
          <a:p>
            <a:pPr>
              <a:defRPr/>
            </a:pPr>
            <a:fld id="{984F767D-3003-451B-9854-8ED2623D7940}" type="slidenum">
              <a:rPr lang="nb-NO" altLang="nb-NO"/>
              <a:pPr>
                <a:defRPr/>
              </a:pPr>
              <a:t>‹#›</a:t>
            </a:fld>
            <a:endParaRPr lang="nb-NO" altLang="nb-NO"/>
          </a:p>
        </p:txBody>
      </p:sp>
      <p:cxnSp>
        <p:nvCxnSpPr>
          <p:cNvPr id="7" name="Rett linje 6"/>
          <p:cNvCxnSpPr/>
          <p:nvPr userDrawn="1"/>
        </p:nvCxnSpPr>
        <p:spPr>
          <a:xfrm>
            <a:off x="0" y="4767263"/>
            <a:ext cx="9144000"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cxnSp>
        <p:nvCxnSpPr>
          <p:cNvPr id="8" name="Rett linje 7"/>
          <p:cNvCxnSpPr/>
          <p:nvPr userDrawn="1"/>
        </p:nvCxnSpPr>
        <p:spPr>
          <a:xfrm>
            <a:off x="0" y="4976813"/>
            <a:ext cx="9144000"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652422"/>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Lst>
  <p:transition spd="slow">
    <p:push/>
  </p:transition>
  <p:hf sldNum="0" hdr="0" ftr="0" dt="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415688" y="436809"/>
            <a:ext cx="1260000" cy="622054"/>
          </a:xfrm>
          <a:prstGeom prst="rect">
            <a:avLst/>
          </a:prstGeom>
        </p:spPr>
      </p:pic>
      <p:sp>
        <p:nvSpPr>
          <p:cNvPr id="4" name="Plassholder for dato 3"/>
          <p:cNvSpPr>
            <a:spLocks noGrp="1"/>
          </p:cNvSpPr>
          <p:nvPr>
            <p:ph type="dt" sz="half" idx="2"/>
          </p:nvPr>
        </p:nvSpPr>
        <p:spPr>
          <a:xfrm>
            <a:off x="899592" y="4767263"/>
            <a:ext cx="1440160" cy="209615"/>
          </a:xfrm>
          <a:prstGeom prst="rect">
            <a:avLst/>
          </a:prstGeom>
        </p:spPr>
        <p:txBody>
          <a:bodyPr/>
          <a:lstStyle>
            <a:lvl1pPr>
              <a:defRPr sz="800">
                <a:solidFill>
                  <a:srgbClr val="595959"/>
                </a:solidFill>
                <a:latin typeface="Georgia" charset="0"/>
                <a:ea typeface="Georgia" charset="0"/>
                <a:cs typeface="Georgia" charset="0"/>
              </a:defRPr>
            </a:lvl1pPr>
          </a:lstStyle>
          <a:p>
            <a:pPr>
              <a:defRPr/>
            </a:pPr>
            <a:endParaRPr lang="nb-NO"/>
          </a:p>
        </p:txBody>
      </p:sp>
      <p:sp>
        <p:nvSpPr>
          <p:cNvPr id="5" name="Plassholder for bunntekst 4"/>
          <p:cNvSpPr>
            <a:spLocks noGrp="1"/>
          </p:cNvSpPr>
          <p:nvPr>
            <p:ph type="ftr" sz="quarter" idx="3"/>
          </p:nvPr>
        </p:nvSpPr>
        <p:spPr>
          <a:xfrm>
            <a:off x="3124200" y="4767263"/>
            <a:ext cx="2916000" cy="209615"/>
          </a:xfrm>
          <a:prstGeom prst="rect">
            <a:avLst/>
          </a:prstGeom>
        </p:spPr>
        <p:txBody>
          <a:bodyPr/>
          <a:lstStyle>
            <a:lvl1pPr algn="ctr">
              <a:defRPr sz="800">
                <a:solidFill>
                  <a:srgbClr val="595959"/>
                </a:solidFill>
                <a:latin typeface="Georgia" charset="0"/>
                <a:ea typeface="Georgia" charset="0"/>
                <a:cs typeface="Georgia" charset="0"/>
              </a:defRPr>
            </a:lvl1pPr>
          </a:lstStyle>
          <a:p>
            <a:pPr>
              <a:defRPr/>
            </a:pPr>
            <a:endParaRPr lang="nb-NO" dirty="0"/>
          </a:p>
        </p:txBody>
      </p:sp>
      <p:sp>
        <p:nvSpPr>
          <p:cNvPr id="6" name="Plassholder for lysbildenummer 5"/>
          <p:cNvSpPr>
            <a:spLocks noGrp="1"/>
          </p:cNvSpPr>
          <p:nvPr>
            <p:ph type="sldNum" sz="quarter" idx="4"/>
          </p:nvPr>
        </p:nvSpPr>
        <p:spPr>
          <a:xfrm>
            <a:off x="6553200" y="4767263"/>
            <a:ext cx="2133600" cy="209615"/>
          </a:xfrm>
          <a:prstGeom prst="rect">
            <a:avLst/>
          </a:prstGeom>
        </p:spPr>
        <p:txBody>
          <a:bodyPr vert="horz" wrap="square" lIns="91440" tIns="45720" rIns="91440" bIns="45720" numCol="1" anchor="t" anchorCtr="0" compatLnSpc="1">
            <a:prstTxWarp prst="textNoShape">
              <a:avLst/>
            </a:prstTxWarp>
          </a:bodyPr>
          <a:lstStyle>
            <a:lvl1pPr algn="r">
              <a:defRPr sz="800">
                <a:solidFill>
                  <a:srgbClr val="595959"/>
                </a:solidFill>
                <a:latin typeface="Georgia" charset="0"/>
                <a:ea typeface="Georgia" charset="0"/>
                <a:cs typeface="Georgia" charset="0"/>
              </a:defRPr>
            </a:lvl1pPr>
          </a:lstStyle>
          <a:p>
            <a:fld id="{93FFF0B7-9FEE-4402-AA95-16F759CEF61D}" type="slidenum">
              <a:rPr lang="nb-NO" altLang="nb-NO" smtClean="0"/>
              <a:pPr/>
              <a:t>‹#›</a:t>
            </a:fld>
            <a:endParaRPr lang="nb-NO" altLang="nb-NO"/>
          </a:p>
        </p:txBody>
      </p:sp>
      <p:cxnSp>
        <p:nvCxnSpPr>
          <p:cNvPr id="7" name="Rett linje 6"/>
          <p:cNvCxnSpPr/>
          <p:nvPr userDrawn="1"/>
        </p:nvCxnSpPr>
        <p:spPr>
          <a:xfrm>
            <a:off x="0" y="4767263"/>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cxnSp>
        <p:nvCxnSpPr>
          <p:cNvPr id="8" name="Rett linje 7"/>
          <p:cNvCxnSpPr/>
          <p:nvPr userDrawn="1"/>
        </p:nvCxnSpPr>
        <p:spPr>
          <a:xfrm>
            <a:off x="0" y="4976878"/>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414828"/>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Lst>
  <p:transition spd="slow">
    <p:push/>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p15:clr>
            <a:srgbClr val="F26B43"/>
          </p15:clr>
        </p15:guide>
        <p15:guide id="2" pos="2880">
          <p15:clr>
            <a:srgbClr val="F26B43"/>
          </p15:clr>
        </p15:guide>
        <p15:guide id="3" pos="5465">
          <p15:clr>
            <a:srgbClr val="F26B43"/>
          </p15:clr>
        </p15:guide>
        <p15:guide id="4" pos="567">
          <p15:clr>
            <a:srgbClr val="F26B43"/>
          </p15:clr>
        </p15:guide>
        <p15:guide id="5" pos="451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40411"/>
      </p:ext>
    </p:extLst>
  </p:cSld>
  <p:clrMap bg1="lt1" tx1="dk1" bg2="lt2" tx2="dk2" accent1="accent1" accent2="accent2" accent3="accent3" accent4="accent4" accent5="accent5" accent6="accent6" hlink="hlink" folHlink="folHlink"/>
  <p:sldLayoutIdLst>
    <p:sldLayoutId id="2147483955" r:id="rId1"/>
    <p:sldLayoutId id="2147483958" r:id="rId2"/>
    <p:sldLayoutId id="2147483960" r:id="rId3"/>
    <p:sldLayoutId id="2147483961" r:id="rId4"/>
    <p:sldLayoutId id="2147484001" r:id="rId5"/>
    <p:sldLayoutId id="2147484002" r:id="rId6"/>
    <p:sldLayoutId id="2147484003" r:id="rId7"/>
  </p:sldLayoutIdLst>
  <p:hf sldNum="0" hdr="0" ftr="0" dt="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552241"/>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6" r:id="rId3"/>
    <p:sldLayoutId id="2147483968" r:id="rId4"/>
    <p:sldLayoutId id="2147483969" r:id="rId5"/>
    <p:sldLayoutId id="2147483981" r:id="rId6"/>
    <p:sldLayoutId id="2147483983" r:id="rId7"/>
    <p:sldLayoutId id="2147484004" r:id="rId8"/>
  </p:sldLayoutIdLst>
  <p:hf sldNum="0" hdr="0" ftr="0" dt="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Plassholder for lysbildenummer 5"/>
          <p:cNvSpPr>
            <a:spLocks noGrp="1"/>
          </p:cNvSpPr>
          <p:nvPr>
            <p:ph type="sldNum" sz="quarter" idx="4"/>
          </p:nvPr>
        </p:nvSpPr>
        <p:spPr>
          <a:xfrm>
            <a:off x="6553200" y="4767263"/>
            <a:ext cx="2133600" cy="209615"/>
          </a:xfrm>
          <a:prstGeom prst="rect">
            <a:avLst/>
          </a:prstGeom>
        </p:spPr>
        <p:txBody>
          <a:bodyPr vert="horz" wrap="square" lIns="91440" tIns="45720" rIns="91440" bIns="45720" numCol="1" anchor="t" anchorCtr="0" compatLnSpc="1">
            <a:prstTxWarp prst="textNoShape">
              <a:avLst/>
            </a:prstTxWarp>
          </a:bodyPr>
          <a:lstStyle>
            <a:lvl1pPr algn="r">
              <a:defRPr sz="800">
                <a:solidFill>
                  <a:srgbClr val="595959"/>
                </a:solidFill>
                <a:latin typeface="Georgia" charset="0"/>
                <a:ea typeface="Georgia" charset="0"/>
                <a:cs typeface="Georgia" charset="0"/>
              </a:defRPr>
            </a:lvl1pPr>
          </a:lstStyle>
          <a:p>
            <a:fld id="{93FFF0B7-9FEE-4402-AA95-16F759CEF61D}" type="slidenum">
              <a:rPr lang="nb-NO" altLang="nb-NO" smtClean="0"/>
              <a:pPr/>
              <a:t>‹#›</a:t>
            </a:fld>
            <a:endParaRPr lang="nb-NO" altLang="nb-NO"/>
          </a:p>
        </p:txBody>
      </p:sp>
      <p:cxnSp>
        <p:nvCxnSpPr>
          <p:cNvPr id="7" name="Rett linje 6"/>
          <p:cNvCxnSpPr/>
          <p:nvPr userDrawn="1"/>
        </p:nvCxnSpPr>
        <p:spPr>
          <a:xfrm>
            <a:off x="0" y="4767263"/>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cxnSp>
        <p:nvCxnSpPr>
          <p:cNvPr id="8" name="Rett linje 7"/>
          <p:cNvCxnSpPr/>
          <p:nvPr userDrawn="1"/>
        </p:nvCxnSpPr>
        <p:spPr>
          <a:xfrm>
            <a:off x="0" y="4976878"/>
            <a:ext cx="9143488" cy="0"/>
          </a:xfrm>
          <a:prstGeom prst="line">
            <a:avLst/>
          </a:prstGeom>
          <a:ln w="12700">
            <a:solidFill>
              <a:srgbClr val="595959"/>
            </a:solidFill>
            <a:prstDash val="sysDot"/>
          </a:ln>
        </p:spPr>
        <p:style>
          <a:lnRef idx="1">
            <a:schemeClr val="accent1"/>
          </a:lnRef>
          <a:fillRef idx="0">
            <a:schemeClr val="accent1"/>
          </a:fillRef>
          <a:effectRef idx="0">
            <a:schemeClr val="accent1"/>
          </a:effectRef>
          <a:fontRef idx="minor">
            <a:schemeClr val="tx1"/>
          </a:fontRef>
        </p:style>
      </p:cxnSp>
      <p:pic>
        <p:nvPicPr>
          <p:cNvPr id="9" name="Bilde 8"/>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420175" y="411510"/>
            <a:ext cx="1252562" cy="743187"/>
          </a:xfrm>
          <a:prstGeom prst="rect">
            <a:avLst/>
          </a:prstGeom>
        </p:spPr>
      </p:pic>
      <p:sp>
        <p:nvSpPr>
          <p:cNvPr id="11" name="Plassholder for bunntekst 4"/>
          <p:cNvSpPr>
            <a:spLocks noGrp="1"/>
          </p:cNvSpPr>
          <p:nvPr>
            <p:ph type="ftr" sz="quarter" idx="3"/>
          </p:nvPr>
        </p:nvSpPr>
        <p:spPr>
          <a:xfrm>
            <a:off x="3124200" y="4767263"/>
            <a:ext cx="2895600" cy="209615"/>
          </a:xfrm>
          <a:prstGeom prst="rect">
            <a:avLst/>
          </a:prstGeom>
        </p:spPr>
        <p:txBody>
          <a:bodyPr/>
          <a:lstStyle>
            <a:lvl1pPr algn="ctr">
              <a:defRPr sz="800" b="0" i="0">
                <a:solidFill>
                  <a:srgbClr val="595959"/>
                </a:solidFill>
                <a:latin typeface="Georgia" charset="0"/>
                <a:ea typeface="Georgia" charset="0"/>
                <a:cs typeface="Georgia" charset="0"/>
              </a:defRPr>
            </a:lvl1pPr>
          </a:lstStyle>
          <a:p>
            <a:pPr>
              <a:defRPr/>
            </a:pPr>
            <a:r>
              <a:rPr lang="nb-NO" dirty="0"/>
              <a:t>Oslo Idrettskrets - «Vi skaper idrettsglede»</a:t>
            </a:r>
          </a:p>
        </p:txBody>
      </p:sp>
    </p:spTree>
    <p:extLst>
      <p:ext uri="{BB962C8B-B14F-4D97-AF65-F5344CB8AC3E}">
        <p14:creationId xmlns:p14="http://schemas.microsoft.com/office/powerpoint/2010/main" val="2504779917"/>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p15:clr>
            <a:srgbClr val="F26B43"/>
          </p15:clr>
        </p15:guide>
        <p15:guide id="2" pos="2880">
          <p15:clr>
            <a:srgbClr val="F26B43"/>
          </p15:clr>
        </p15:guide>
        <p15:guide id="3" pos="5465">
          <p15:clr>
            <a:srgbClr val="F26B43"/>
          </p15:clr>
        </p15:guide>
        <p15:guide id="4" pos="567">
          <p15:clr>
            <a:srgbClr val="F26B43"/>
          </p15:clr>
        </p15:guide>
        <p15:guide id="5" pos="451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19547A9-A5AD-2909-C2C9-0BB97EF2323D}"/>
              </a:ext>
            </a:extLst>
          </p:cNvPr>
          <p:cNvSpPr/>
          <p:nvPr userDrawn="1"/>
        </p:nvSpPr>
        <p:spPr>
          <a:xfrm>
            <a:off x="0" y="0"/>
            <a:ext cx="1403648" cy="5143500"/>
          </a:xfrm>
          <a:prstGeom prst="rect">
            <a:avLst/>
          </a:prstGeom>
          <a:solidFill>
            <a:srgbClr val="0003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8">
            <a:extLst>
              <a:ext uri="{FF2B5EF4-FFF2-40B4-BE49-F238E27FC236}">
                <a16:creationId xmlns:a16="http://schemas.microsoft.com/office/drawing/2014/main" id="{F2BFA99A-FB83-9B21-7791-6D010438D45D}"/>
              </a:ext>
            </a:extLst>
          </p:cNvPr>
          <p:cNvPicPr>
            <a:picLocks noChangeAspect="1"/>
          </p:cNvPicPr>
          <p:nvPr userDrawn="1"/>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258726" y="411510"/>
            <a:ext cx="886195" cy="459509"/>
          </a:xfrm>
          <a:prstGeom prst="rect">
            <a:avLst/>
          </a:prstGeom>
        </p:spPr>
      </p:pic>
    </p:spTree>
    <p:extLst>
      <p:ext uri="{BB962C8B-B14F-4D97-AF65-F5344CB8AC3E}">
        <p14:creationId xmlns:p14="http://schemas.microsoft.com/office/powerpoint/2010/main" val="914761767"/>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3.sv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3.xml"/><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33.xml"/><Relationship Id="rId5" Type="http://schemas.openxmlformats.org/officeDocument/2006/relationships/image" Target="../media/image21.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3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42.xml"/><Relationship Id="rId5" Type="http://schemas.openxmlformats.org/officeDocument/2006/relationships/image" Target="../media/image21.sv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4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idrettsforbundet.no/klubbguiden/drifte-et-idrettslag/okonomi/underslagsforsikring/" TargetMode="External"/><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3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4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4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36.xml"/><Relationship Id="rId4" Type="http://schemas.openxmlformats.org/officeDocument/2006/relationships/hyperlink" Target="https://pixabay.com/no/illustrations/sol-solskinn-sommer-natur-solrik-413578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Roere som bærer båt over hodene på en forankring">
            <a:extLst>
              <a:ext uri="{FF2B5EF4-FFF2-40B4-BE49-F238E27FC236}">
                <a16:creationId xmlns:a16="http://schemas.microsoft.com/office/drawing/2014/main" id="{B6E91996-2523-1F48-21B5-E9491BF25940}"/>
              </a:ext>
            </a:extLst>
          </p:cNvPr>
          <p:cNvPicPr>
            <a:picLocks noChangeAspect="1"/>
          </p:cNvPicPr>
          <p:nvPr/>
        </p:nvPicPr>
        <p:blipFill>
          <a:blip r:embed="rId3">
            <a:extLst>
              <a:ext uri="{28A0092B-C50C-407E-A947-70E740481C1C}">
                <a14:useLocalDpi xmlns:a14="http://schemas.microsoft.com/office/drawing/2010/main" val="0"/>
              </a:ext>
            </a:extLst>
          </a:blip>
          <a:srcRect l="11166" r="11166"/>
          <a:stretch/>
        </p:blipFill>
        <p:spPr>
          <a:xfrm>
            <a:off x="1403646" y="0"/>
            <a:ext cx="7740354" cy="5143500"/>
          </a:xfrm>
          <a:prstGeom prst="rect">
            <a:avLst/>
          </a:prstGeom>
        </p:spPr>
      </p:pic>
      <p:pic>
        <p:nvPicPr>
          <p:cNvPr id="12" name="Grafikk 11">
            <a:extLst>
              <a:ext uri="{FF2B5EF4-FFF2-40B4-BE49-F238E27FC236}">
                <a16:creationId xmlns:a16="http://schemas.microsoft.com/office/drawing/2014/main" id="{2B146A1D-E669-2C4C-8D0B-DD395FA258AE}"/>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4875" t="58399" r="20269" b="8154"/>
          <a:stretch/>
        </p:blipFill>
        <p:spPr>
          <a:xfrm>
            <a:off x="1403647" y="3075806"/>
            <a:ext cx="7740353" cy="2067694"/>
          </a:xfrm>
          <a:prstGeom prst="rect">
            <a:avLst/>
          </a:prstGeom>
        </p:spPr>
      </p:pic>
      <p:sp>
        <p:nvSpPr>
          <p:cNvPr id="8" name="Rektangel 7">
            <a:extLst>
              <a:ext uri="{FF2B5EF4-FFF2-40B4-BE49-F238E27FC236}">
                <a16:creationId xmlns:a16="http://schemas.microsoft.com/office/drawing/2014/main" id="{54236FA0-B86B-7D12-52BB-EFF4E7095129}"/>
              </a:ext>
            </a:extLst>
          </p:cNvPr>
          <p:cNvSpPr/>
          <p:nvPr/>
        </p:nvSpPr>
        <p:spPr>
          <a:xfrm>
            <a:off x="32045" y="-28387"/>
            <a:ext cx="7740354" cy="5143500"/>
          </a:xfrm>
          <a:prstGeom prst="rect">
            <a:avLst/>
          </a:prstGeom>
          <a:gradFill>
            <a:gsLst>
              <a:gs pos="6000">
                <a:srgbClr val="000335">
                  <a:alpha val="96000"/>
                </a:srgb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800" u="none" strike="noStrike" kern="1200" cap="none" spc="0" normalizeH="0" baseline="0" noProof="0">
              <a:ln>
                <a:noFill/>
              </a:ln>
              <a:solidFill>
                <a:prstClr val="white"/>
              </a:solidFill>
              <a:effectLst/>
              <a:uLnTx/>
              <a:uFillTx/>
              <a:latin typeface="Inter Medium" panose="020B0502030000000004" pitchFamily="34" charset="0"/>
              <a:ea typeface="+mn-ea"/>
              <a:cs typeface="+mn-cs"/>
            </a:endParaRPr>
          </a:p>
        </p:txBody>
      </p:sp>
      <p:sp>
        <p:nvSpPr>
          <p:cNvPr id="16" name="Plassholder for tekst 15">
            <a:extLst>
              <a:ext uri="{FF2B5EF4-FFF2-40B4-BE49-F238E27FC236}">
                <a16:creationId xmlns:a16="http://schemas.microsoft.com/office/drawing/2014/main" id="{40FFF1E4-F45D-B679-3CD8-051425D5ACAE}"/>
              </a:ext>
            </a:extLst>
          </p:cNvPr>
          <p:cNvSpPr>
            <a:spLocks noGrp="1"/>
          </p:cNvSpPr>
          <p:nvPr>
            <p:ph type="body" sz="quarter" idx="11"/>
          </p:nvPr>
        </p:nvSpPr>
        <p:spPr/>
        <p:txBody>
          <a:bodyPr/>
          <a:lstStyle/>
          <a:p>
            <a:r>
              <a:rPr lang="nb-NO" sz="2000" dirty="0" err="1">
                <a:ea typeface="Inter Medium" panose="020B0502030000000004" pitchFamily="34" charset="0"/>
              </a:rPr>
              <a:t>Sangam</a:t>
            </a:r>
            <a:r>
              <a:rPr lang="nb-NO" sz="2000" dirty="0">
                <a:ea typeface="Inter Medium" panose="020B0502030000000004" pitchFamily="34" charset="0"/>
              </a:rPr>
              <a:t> IL, 26.02.2025</a:t>
            </a:r>
          </a:p>
          <a:p>
            <a:endParaRPr lang="nb-NO" dirty="0">
              <a:ea typeface="Inter Medium" panose="020B0502030000000004" pitchFamily="34" charset="0"/>
            </a:endParaRPr>
          </a:p>
        </p:txBody>
      </p:sp>
      <p:cxnSp>
        <p:nvCxnSpPr>
          <p:cNvPr id="10" name="Rett linje 9">
            <a:extLst>
              <a:ext uri="{FF2B5EF4-FFF2-40B4-BE49-F238E27FC236}">
                <a16:creationId xmlns:a16="http://schemas.microsoft.com/office/drawing/2014/main" id="{3D182487-CC17-0B08-1FD3-783C485C9C22}"/>
              </a:ext>
            </a:extLst>
          </p:cNvPr>
          <p:cNvCxnSpPr/>
          <p:nvPr/>
        </p:nvCxnSpPr>
        <p:spPr>
          <a:xfrm>
            <a:off x="1403647" y="0"/>
            <a:ext cx="0" cy="5143500"/>
          </a:xfrm>
          <a:prstGeom prst="line">
            <a:avLst/>
          </a:prstGeom>
          <a:ln w="1270">
            <a:solidFill>
              <a:srgbClr val="F0F0F0">
                <a:alpha val="26000"/>
              </a:srgb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 name="Tittel 2">
            <a:extLst>
              <a:ext uri="{FF2B5EF4-FFF2-40B4-BE49-F238E27FC236}">
                <a16:creationId xmlns:a16="http://schemas.microsoft.com/office/drawing/2014/main" id="{4C795B7B-B4E5-1ECB-B670-4CEF82DC7180}"/>
              </a:ext>
            </a:extLst>
          </p:cNvPr>
          <p:cNvSpPr>
            <a:spLocks noGrp="1"/>
          </p:cNvSpPr>
          <p:nvPr>
            <p:ph type="title" idx="4294967295"/>
          </p:nvPr>
        </p:nvSpPr>
        <p:spPr>
          <a:xfrm>
            <a:off x="1835696" y="3461996"/>
            <a:ext cx="4733924" cy="600844"/>
          </a:xfrm>
          <a:prstGeom prst="rect">
            <a:avLst/>
          </a:prstGeom>
        </p:spPr>
        <p:txBody>
          <a:bodyPr/>
          <a:lstStyle/>
          <a:p>
            <a:pPr algn="l"/>
            <a:r>
              <a:rPr lang="nb-NO" sz="3000" dirty="0">
                <a:solidFill>
                  <a:schemeClr val="bg1"/>
                </a:solidFill>
                <a:latin typeface="Inter Medium" panose="02000503000000020004" pitchFamily="2" charset="0"/>
                <a:ea typeface="Inter Medium" panose="02000503000000020004" pitchFamily="2" charset="0"/>
              </a:rPr>
              <a:t>Styrekurs for idrettslag</a:t>
            </a:r>
          </a:p>
        </p:txBody>
      </p:sp>
    </p:spTree>
    <p:extLst>
      <p:ext uri="{BB962C8B-B14F-4D97-AF65-F5344CB8AC3E}">
        <p14:creationId xmlns:p14="http://schemas.microsoft.com/office/powerpoint/2010/main" val="3480512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Tittel 2"/>
          <p:cNvSpPr>
            <a:spLocks noGrp="1"/>
          </p:cNvSpPr>
          <p:nvPr>
            <p:ph type="ctrTitle"/>
          </p:nvPr>
        </p:nvSpPr>
        <p:spPr>
          <a:xfrm>
            <a:off x="1835696" y="852896"/>
            <a:ext cx="6264796" cy="648072"/>
          </a:xfrm>
        </p:spPr>
        <p:txBody>
          <a:bodyPr>
            <a:normAutofit/>
          </a:bodyPr>
          <a:lstStyle/>
          <a:p>
            <a:r>
              <a:rPr lang="nb-NO" dirty="0">
                <a:solidFill>
                  <a:schemeClr val="bg1">
                    <a:alpha val="80000"/>
                  </a:schemeClr>
                </a:solidFill>
              </a:rPr>
              <a:t>Agenda</a:t>
            </a:r>
          </a:p>
        </p:txBody>
      </p:sp>
      <p:graphicFrame>
        <p:nvGraphicFramePr>
          <p:cNvPr id="5" name="Plassholder for innhold 1">
            <a:extLst>
              <a:ext uri="{FF2B5EF4-FFF2-40B4-BE49-F238E27FC236}">
                <a16:creationId xmlns:a16="http://schemas.microsoft.com/office/drawing/2014/main" id="{A7865FBF-8B2F-CBE9-0DA6-C0C192339AAB}"/>
              </a:ext>
            </a:extLst>
          </p:cNvPr>
          <p:cNvGraphicFramePr>
            <a:graphicFrameLocks noGrp="1"/>
          </p:cNvGraphicFramePr>
          <p:nvPr>
            <p:ph sz="quarter" idx="10"/>
            <p:extLst>
              <p:ext uri="{D42A27DB-BD31-4B8C-83A1-F6EECF244321}">
                <p14:modId xmlns:p14="http://schemas.microsoft.com/office/powerpoint/2010/main" val="2278523815"/>
              </p:ext>
            </p:extLst>
          </p:nvPr>
        </p:nvGraphicFramePr>
        <p:xfrm>
          <a:off x="1836217" y="1601537"/>
          <a:ext cx="6624215" cy="2636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977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43B01088-33DA-4C31-B017-80FD2D1737D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tretch/>
        </p:blipFill>
        <p:spPr bwMode="auto">
          <a:xfrm>
            <a:off x="2051050" y="50800"/>
            <a:ext cx="5041900" cy="5041900"/>
          </a:xfrm>
          <a:prstGeom prst="rect">
            <a:avLst/>
          </a:prstGeom>
          <a:solidFill>
            <a:srgbClr val="FFFFFF"/>
          </a:solidFill>
          <a:ln>
            <a:noFill/>
          </a:ln>
          <a:effectLst>
            <a:outerShdw blurRad="50800" dist="50800" dir="5400000" algn="ctr" rotWithShape="0">
              <a:schemeClr val="tx1">
                <a:lumMod val="50000"/>
                <a:lumOff val="50000"/>
              </a:schemeClr>
            </a:outerShdw>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80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3BB4486-2DA0-B7C1-96D4-A25CE64E920A}"/>
              </a:ext>
            </a:extLst>
          </p:cNvPr>
          <p:cNvSpPr>
            <a:spLocks noGrp="1"/>
          </p:cNvSpPr>
          <p:nvPr>
            <p:ph type="title"/>
          </p:nvPr>
        </p:nvSpPr>
        <p:spPr>
          <a:xfrm>
            <a:off x="3635896" y="1059582"/>
            <a:ext cx="5256584" cy="702078"/>
          </a:xfrm>
        </p:spPr>
        <p:txBody>
          <a:bodyPr>
            <a:normAutofit/>
          </a:bodyPr>
          <a:lstStyle/>
          <a:p>
            <a:r>
              <a:rPr lang="nb-NO"/>
              <a:t>Presentasjonsrunde</a:t>
            </a:r>
          </a:p>
        </p:txBody>
      </p:sp>
      <p:sp>
        <p:nvSpPr>
          <p:cNvPr id="2" name="Plassholder for innhold 1">
            <a:extLst>
              <a:ext uri="{FF2B5EF4-FFF2-40B4-BE49-F238E27FC236}">
                <a16:creationId xmlns:a16="http://schemas.microsoft.com/office/drawing/2014/main" id="{16567CC2-9DE0-7C56-BA68-68B09E3958B8}"/>
              </a:ext>
            </a:extLst>
          </p:cNvPr>
          <p:cNvSpPr>
            <a:spLocks noGrp="1"/>
          </p:cNvSpPr>
          <p:nvPr>
            <p:ph sz="quarter" idx="11"/>
          </p:nvPr>
        </p:nvSpPr>
        <p:spPr>
          <a:xfrm>
            <a:off x="3635897" y="1761660"/>
            <a:ext cx="5257279" cy="3078232"/>
          </a:xfrm>
        </p:spPr>
        <p:txBody>
          <a:bodyPr>
            <a:normAutofit/>
          </a:bodyPr>
          <a:lstStyle/>
          <a:p>
            <a:endParaRPr lang="nb-NO"/>
          </a:p>
          <a:p>
            <a:pPr marL="285750" indent="-285750">
              <a:buFont typeface="Wingdings" panose="05000000000000000000" pitchFamily="2" charset="2"/>
              <a:buChar char="§"/>
            </a:pPr>
            <a:r>
              <a:rPr lang="nb-NO"/>
              <a:t>Si hvem du er og hvilken rolle du har i idrettslaget ditt</a:t>
            </a:r>
          </a:p>
          <a:p>
            <a:pPr marL="285750" indent="-285750">
              <a:buFont typeface="Wingdings" panose="05000000000000000000" pitchFamily="2" charset="2"/>
              <a:buChar char="§"/>
            </a:pPr>
            <a:r>
              <a:rPr lang="nb-NO"/>
              <a:t>Hva tenker du godt styrearbeid er?</a:t>
            </a:r>
          </a:p>
          <a:p>
            <a:pPr marL="285750" indent="-285750">
              <a:buFont typeface="Wingdings" panose="05000000000000000000" pitchFamily="2" charset="2"/>
              <a:buChar char="§"/>
            </a:pPr>
            <a:r>
              <a:rPr lang="nb-NO"/>
              <a:t>Hva ønsker du å få ut av dette kurset?</a:t>
            </a:r>
          </a:p>
          <a:p>
            <a:endParaRPr lang="nb-NO"/>
          </a:p>
        </p:txBody>
      </p:sp>
      <p:sp>
        <p:nvSpPr>
          <p:cNvPr id="7" name="Rektangel 6">
            <a:extLst>
              <a:ext uri="{FF2B5EF4-FFF2-40B4-BE49-F238E27FC236}">
                <a16:creationId xmlns:a16="http://schemas.microsoft.com/office/drawing/2014/main" id="{F7692487-6D86-E026-4D1A-7F15A887DC0E}"/>
              </a:ext>
            </a:extLst>
          </p:cNvPr>
          <p:cNvSpPr/>
          <p:nvPr/>
        </p:nvSpPr>
        <p:spPr>
          <a:xfrm>
            <a:off x="131546" y="0"/>
            <a:ext cx="7766527" cy="5143500"/>
          </a:xfrm>
          <a:prstGeom prst="rect">
            <a:avLst/>
          </a:prstGeom>
          <a:gradFill>
            <a:gsLst>
              <a:gs pos="6000">
                <a:srgbClr val="000335">
                  <a:alpha val="96000"/>
                </a:srgb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800" u="none" strike="noStrike" kern="1200" cap="none" spc="0" normalizeH="0" baseline="0" noProof="0" dirty="0">
              <a:ln>
                <a:noFill/>
              </a:ln>
              <a:solidFill>
                <a:prstClr val="white"/>
              </a:solidFill>
              <a:effectLst/>
              <a:uLnTx/>
              <a:uFillTx/>
              <a:latin typeface="Inter Medium" panose="020B0502030000000004" pitchFamily="34" charset="0"/>
              <a:ea typeface="+mn-ea"/>
              <a:cs typeface="+mn-cs"/>
            </a:endParaRPr>
          </a:p>
        </p:txBody>
      </p:sp>
      <p:pic>
        <p:nvPicPr>
          <p:cNvPr id="9" name="Bilde 8">
            <a:extLst>
              <a:ext uri="{FF2B5EF4-FFF2-40B4-BE49-F238E27FC236}">
                <a16:creationId xmlns:a16="http://schemas.microsoft.com/office/drawing/2014/main" id="{F8C87558-7CD3-8D79-0020-441B51FB1BBC}"/>
              </a:ext>
            </a:extLst>
          </p:cNvPr>
          <p:cNvPicPr>
            <a:picLocks noChangeAspect="1"/>
          </p:cNvPicPr>
          <p:nvPr/>
        </p:nvPicPr>
        <p:blipFill>
          <a:blip r:embed="rId3"/>
          <a:stretch>
            <a:fillRect/>
          </a:stretch>
        </p:blipFill>
        <p:spPr>
          <a:xfrm>
            <a:off x="971601" y="1442288"/>
            <a:ext cx="1872208" cy="1993557"/>
          </a:xfrm>
          <a:prstGeom prst="rect">
            <a:avLst/>
          </a:prstGeom>
        </p:spPr>
      </p:pic>
    </p:spTree>
    <p:extLst>
      <p:ext uri="{BB962C8B-B14F-4D97-AF65-F5344CB8AC3E}">
        <p14:creationId xmlns:p14="http://schemas.microsoft.com/office/powerpoint/2010/main" val="327201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person, klær, utendørs, Menneskeansikt&#10;&#10;Automatisk generert beskrivelse">
            <a:extLst>
              <a:ext uri="{FF2B5EF4-FFF2-40B4-BE49-F238E27FC236}">
                <a16:creationId xmlns:a16="http://schemas.microsoft.com/office/drawing/2014/main" id="{5EC6D067-92F9-8ADF-3D5D-4F74ED8F8E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0347" y="493787"/>
            <a:ext cx="6254172" cy="4155926"/>
          </a:xfrm>
          <a:prstGeom prst="rect">
            <a:avLst/>
          </a:prstGeom>
        </p:spPr>
      </p:pic>
      <p:pic>
        <p:nvPicPr>
          <p:cNvPr id="13" name="Grafikk 12">
            <a:extLst>
              <a:ext uri="{FF2B5EF4-FFF2-40B4-BE49-F238E27FC236}">
                <a16:creationId xmlns:a16="http://schemas.microsoft.com/office/drawing/2014/main" id="{FEFB9973-F806-1A07-DBB9-82C8BFF1C9F4}"/>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4875" t="58399" r="20269" b="8154"/>
          <a:stretch/>
        </p:blipFill>
        <p:spPr>
          <a:xfrm>
            <a:off x="1403647" y="3075806"/>
            <a:ext cx="7740353" cy="2067694"/>
          </a:xfrm>
          <a:prstGeom prst="rect">
            <a:avLst/>
          </a:prstGeom>
        </p:spPr>
      </p:pic>
      <p:sp>
        <p:nvSpPr>
          <p:cNvPr id="10" name="Rektangel 9">
            <a:extLst>
              <a:ext uri="{FF2B5EF4-FFF2-40B4-BE49-F238E27FC236}">
                <a16:creationId xmlns:a16="http://schemas.microsoft.com/office/drawing/2014/main" id="{8B214A00-09AB-FD5F-8EA8-28D06740BC58}"/>
              </a:ext>
            </a:extLst>
          </p:cNvPr>
          <p:cNvSpPr/>
          <p:nvPr/>
        </p:nvSpPr>
        <p:spPr>
          <a:xfrm>
            <a:off x="-234500" y="135257"/>
            <a:ext cx="7766527" cy="5143500"/>
          </a:xfrm>
          <a:prstGeom prst="rect">
            <a:avLst/>
          </a:prstGeom>
          <a:gradFill>
            <a:gsLst>
              <a:gs pos="6000">
                <a:srgbClr val="000335">
                  <a:alpha val="96000"/>
                </a:srgb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800" u="none" strike="noStrike" kern="1200" cap="none" spc="0" normalizeH="0" baseline="0" noProof="0">
              <a:ln>
                <a:noFill/>
              </a:ln>
              <a:solidFill>
                <a:prstClr val="white"/>
              </a:solidFill>
              <a:effectLst/>
              <a:uLnTx/>
              <a:uFillTx/>
              <a:latin typeface="Inter Medium" panose="020B0502030000000004" pitchFamily="34" charset="0"/>
              <a:ea typeface="+mn-ea"/>
              <a:cs typeface="+mn-cs"/>
            </a:endParaRPr>
          </a:p>
        </p:txBody>
      </p:sp>
      <p:cxnSp>
        <p:nvCxnSpPr>
          <p:cNvPr id="12" name="Rett linje 11">
            <a:extLst>
              <a:ext uri="{FF2B5EF4-FFF2-40B4-BE49-F238E27FC236}">
                <a16:creationId xmlns:a16="http://schemas.microsoft.com/office/drawing/2014/main" id="{9045C882-2C59-D69F-4F28-35BE5418DB50}"/>
              </a:ext>
            </a:extLst>
          </p:cNvPr>
          <p:cNvCxnSpPr/>
          <p:nvPr/>
        </p:nvCxnSpPr>
        <p:spPr>
          <a:xfrm>
            <a:off x="1403647" y="0"/>
            <a:ext cx="0" cy="5143500"/>
          </a:xfrm>
          <a:prstGeom prst="line">
            <a:avLst/>
          </a:prstGeom>
          <a:ln w="1270">
            <a:solidFill>
              <a:srgbClr val="F0F0F0">
                <a:alpha val="26000"/>
              </a:srgb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4" name="Plassholder for tekst 13"/>
          <p:cNvSpPr>
            <a:spLocks noGrp="1"/>
          </p:cNvSpPr>
          <p:nvPr>
            <p:ph type="body" sz="quarter" idx="11"/>
          </p:nvPr>
        </p:nvSpPr>
        <p:spPr>
          <a:xfrm>
            <a:off x="216758" y="4738213"/>
            <a:ext cx="2952328" cy="270030"/>
          </a:xfrm>
        </p:spPr>
        <p:txBody>
          <a:bodyPr/>
          <a:lstStyle/>
          <a:p>
            <a:r>
              <a:rPr lang="nb-NO">
                <a:solidFill>
                  <a:schemeClr val="accent2">
                    <a:lumMod val="50000"/>
                  </a:schemeClr>
                </a:solidFill>
              </a:rPr>
              <a:t>Oppdatert desember 2023</a:t>
            </a:r>
          </a:p>
        </p:txBody>
      </p:sp>
      <p:sp>
        <p:nvSpPr>
          <p:cNvPr id="11" name="Plassholder for tekst 10"/>
          <p:cNvSpPr>
            <a:spLocks noGrp="1"/>
          </p:cNvSpPr>
          <p:nvPr>
            <p:ph type="body" sz="quarter" idx="12"/>
          </p:nvPr>
        </p:nvSpPr>
        <p:spPr>
          <a:xfrm>
            <a:off x="0" y="2403843"/>
            <a:ext cx="5688632" cy="864096"/>
          </a:xfrm>
          <a:prstGeom prst="rect">
            <a:avLst/>
          </a:prstGeom>
        </p:spPr>
        <p:txBody>
          <a:bodyPr/>
          <a:lstStyle/>
          <a:p>
            <a:r>
              <a:rPr lang="nb-NO" dirty="0">
                <a:latin typeface="Inter" panose="02000503000000020004" pitchFamily="2" charset="0"/>
                <a:ea typeface="Inter" panose="02000503000000020004" pitchFamily="2" charset="0"/>
              </a:rPr>
              <a:t>Organisasjon:</a:t>
            </a:r>
          </a:p>
          <a:p>
            <a:r>
              <a:rPr lang="nb-NO" dirty="0">
                <a:latin typeface="Inter" panose="02000503000000020004" pitchFamily="2" charset="0"/>
                <a:ea typeface="Inter" panose="02000503000000020004" pitchFamily="2" charset="0"/>
              </a:rPr>
              <a:t>NIF er en frivillig organisasjon,</a:t>
            </a:r>
          </a:p>
          <a:p>
            <a:r>
              <a:rPr lang="nb-NO" dirty="0">
                <a:latin typeface="Inter" panose="02000503000000020004" pitchFamily="2" charset="0"/>
                <a:ea typeface="Inter" panose="02000503000000020004" pitchFamily="2" charset="0"/>
              </a:rPr>
              <a:t>partipolitisk nøytral og uavhengig organisasjon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6147" name="Tittel 5"/>
          <p:cNvSpPr>
            <a:spLocks noGrp="1"/>
          </p:cNvSpPr>
          <p:nvPr>
            <p:ph type="title"/>
          </p:nvPr>
        </p:nvSpPr>
        <p:spPr bwMode="auto">
          <a:xfrm>
            <a:off x="3795916" y="838602"/>
            <a:ext cx="5256584" cy="7020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b-NO" altLang="nb-NO" sz="2400" b="1" dirty="0">
                <a:solidFill>
                  <a:schemeClr val="bg1"/>
                </a:solidFill>
                <a:latin typeface="Georgia" panose="02040502050405020303" pitchFamily="18" charset="0"/>
              </a:rPr>
              <a:t>Formål</a:t>
            </a:r>
          </a:p>
        </p:txBody>
      </p:sp>
      <p:sp>
        <p:nvSpPr>
          <p:cNvPr id="7" name="Plassholder for innhold 6"/>
          <p:cNvSpPr>
            <a:spLocks noGrp="1"/>
          </p:cNvSpPr>
          <p:nvPr>
            <p:ph sz="quarter" idx="11"/>
          </p:nvPr>
        </p:nvSpPr>
        <p:spPr>
          <a:xfrm>
            <a:off x="3760757" y="1635646"/>
            <a:ext cx="5165779" cy="3078232"/>
          </a:xfrm>
        </p:spPr>
        <p:txBody>
          <a:bodyPr/>
          <a:lstStyle/>
          <a:p>
            <a:pPr marL="0" indent="0">
              <a:buNone/>
            </a:pPr>
            <a:r>
              <a:rPr lang="nb-NO" sz="1800" dirty="0">
                <a:solidFill>
                  <a:schemeClr val="bg1"/>
                </a:solidFill>
              </a:rPr>
              <a:t>NIF skal arbeide for at </a:t>
            </a:r>
            <a:r>
              <a:rPr lang="nb-NO" sz="1800" b="1" dirty="0">
                <a:solidFill>
                  <a:schemeClr val="bg1"/>
                </a:solidFill>
              </a:rPr>
              <a:t>alle mennesker gis mulighet til å utøve idrett ut fra sine ønsker og behov</a:t>
            </a:r>
            <a:r>
              <a:rPr lang="nb-NO" sz="1800" dirty="0">
                <a:solidFill>
                  <a:schemeClr val="bg1"/>
                </a:solidFill>
              </a:rPr>
              <a:t>, og uten å bli utsatt for forskjellsbehandling. </a:t>
            </a:r>
          </a:p>
        </p:txBody>
      </p:sp>
      <p:sp>
        <p:nvSpPr>
          <p:cNvPr id="5" name="TekstSylinder 4"/>
          <p:cNvSpPr txBox="1"/>
          <p:nvPr/>
        </p:nvSpPr>
        <p:spPr>
          <a:xfrm rot="16200000">
            <a:off x="-570788" y="4310578"/>
            <a:ext cx="1419622" cy="246221"/>
          </a:xfrm>
          <a:prstGeom prst="rect">
            <a:avLst/>
          </a:prstGeom>
          <a:noFill/>
        </p:spPr>
        <p:txBody>
          <a:bodyPr wrap="square" rtlCol="0">
            <a:spAutoFit/>
          </a:bodyPr>
          <a:lstStyle/>
          <a:p>
            <a:r>
              <a:rPr lang="nb-NO" sz="500">
                <a:solidFill>
                  <a:schemeClr val="bg1">
                    <a:lumMod val="65000"/>
                  </a:schemeClr>
                </a:solidFill>
              </a:rPr>
              <a:t>Foto:  Klatreforbundet/Lars Ole Gudvang</a:t>
            </a:r>
          </a:p>
          <a:p>
            <a:endParaRPr lang="nb-NO" sz="500">
              <a:solidFill>
                <a:schemeClr val="bg1">
                  <a:lumMod val="65000"/>
                </a:schemeClr>
              </a:solidFill>
              <a:latin typeface="Georgia" pitchFamily="18" charset="0"/>
            </a:endParaRPr>
          </a:p>
        </p:txBody>
      </p:sp>
      <p:pic>
        <p:nvPicPr>
          <p:cNvPr id="8" name="Plassholder for bilde 7">
            <a:extLst>
              <a:ext uri="{FF2B5EF4-FFF2-40B4-BE49-F238E27FC236}">
                <a16:creationId xmlns:a16="http://schemas.microsoft.com/office/drawing/2014/main" id="{77A478C3-EF19-4F3C-AA97-CC507180872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542" b="3542"/>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person, sport, klær, Menneskeansikt&#10;&#10;Automatisk generert beskrivelse">
            <a:extLst>
              <a:ext uri="{FF2B5EF4-FFF2-40B4-BE49-F238E27FC236}">
                <a16:creationId xmlns:a16="http://schemas.microsoft.com/office/drawing/2014/main" id="{4280109E-DEE7-E416-2226-26CBAD1563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333"/>
          <a:stretch/>
        </p:blipFill>
        <p:spPr>
          <a:xfrm>
            <a:off x="1403646" y="-9843"/>
            <a:ext cx="7740354" cy="5143499"/>
          </a:xfrm>
          <a:prstGeom prst="rect">
            <a:avLst/>
          </a:prstGeom>
          <a:ln>
            <a:noFill/>
          </a:ln>
          <a:effectLst>
            <a:softEdge rad="112500"/>
          </a:effectLst>
        </p:spPr>
      </p:pic>
      <p:pic>
        <p:nvPicPr>
          <p:cNvPr id="13" name="Grafikk 12">
            <a:extLst>
              <a:ext uri="{FF2B5EF4-FFF2-40B4-BE49-F238E27FC236}">
                <a16:creationId xmlns:a16="http://schemas.microsoft.com/office/drawing/2014/main" id="{FEFB9973-F806-1A07-DBB9-82C8BFF1C9F4}"/>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4875" t="58399" r="20269" b="8154"/>
          <a:stretch/>
        </p:blipFill>
        <p:spPr>
          <a:xfrm>
            <a:off x="1403647" y="3075806"/>
            <a:ext cx="7740353" cy="2067694"/>
          </a:xfrm>
          <a:prstGeom prst="rect">
            <a:avLst/>
          </a:prstGeom>
        </p:spPr>
      </p:pic>
      <p:sp>
        <p:nvSpPr>
          <p:cNvPr id="10" name="Rektangel 9">
            <a:extLst>
              <a:ext uri="{FF2B5EF4-FFF2-40B4-BE49-F238E27FC236}">
                <a16:creationId xmlns:a16="http://schemas.microsoft.com/office/drawing/2014/main" id="{8B214A00-09AB-FD5F-8EA8-28D06740BC58}"/>
              </a:ext>
            </a:extLst>
          </p:cNvPr>
          <p:cNvSpPr/>
          <p:nvPr/>
        </p:nvSpPr>
        <p:spPr>
          <a:xfrm>
            <a:off x="1403646" y="318"/>
            <a:ext cx="7740354" cy="5143500"/>
          </a:xfrm>
          <a:prstGeom prst="rect">
            <a:avLst/>
          </a:prstGeom>
          <a:gradFill>
            <a:gsLst>
              <a:gs pos="6000">
                <a:srgbClr val="000335">
                  <a:alpha val="96000"/>
                </a:srgb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800" u="none" strike="noStrike" kern="1200" cap="none" spc="0" normalizeH="0" baseline="0" noProof="0">
              <a:ln>
                <a:noFill/>
              </a:ln>
              <a:solidFill>
                <a:prstClr val="white"/>
              </a:solidFill>
              <a:effectLst/>
              <a:uLnTx/>
              <a:uFillTx/>
              <a:latin typeface="Inter Medium" panose="020B0502030000000004" pitchFamily="34" charset="0"/>
              <a:ea typeface="+mn-ea"/>
              <a:cs typeface="+mn-cs"/>
            </a:endParaRPr>
          </a:p>
        </p:txBody>
      </p:sp>
      <p:cxnSp>
        <p:nvCxnSpPr>
          <p:cNvPr id="12" name="Rett linje 11">
            <a:extLst>
              <a:ext uri="{FF2B5EF4-FFF2-40B4-BE49-F238E27FC236}">
                <a16:creationId xmlns:a16="http://schemas.microsoft.com/office/drawing/2014/main" id="{9045C882-2C59-D69F-4F28-35BE5418DB50}"/>
              </a:ext>
            </a:extLst>
          </p:cNvPr>
          <p:cNvCxnSpPr/>
          <p:nvPr/>
        </p:nvCxnSpPr>
        <p:spPr>
          <a:xfrm>
            <a:off x="1403647" y="0"/>
            <a:ext cx="0" cy="5143500"/>
          </a:xfrm>
          <a:prstGeom prst="line">
            <a:avLst/>
          </a:prstGeom>
          <a:ln w="1270">
            <a:solidFill>
              <a:srgbClr val="F0F0F0">
                <a:alpha val="26000"/>
              </a:srgb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1" name="Plassholder for tekst 10"/>
          <p:cNvSpPr>
            <a:spLocks noGrp="1"/>
          </p:cNvSpPr>
          <p:nvPr>
            <p:ph type="body" sz="quarter" idx="12"/>
          </p:nvPr>
        </p:nvSpPr>
        <p:spPr>
          <a:xfrm>
            <a:off x="1403645" y="3462769"/>
            <a:ext cx="5688632" cy="700658"/>
          </a:xfrm>
          <a:prstGeom prst="rect">
            <a:avLst/>
          </a:prstGeom>
        </p:spPr>
        <p:txBody>
          <a:bodyPr/>
          <a:lstStyle/>
          <a:p>
            <a:r>
              <a:rPr lang="nb-NO" dirty="0"/>
              <a:t>Idrettsglede for alle</a:t>
            </a:r>
            <a:endParaRPr lang="nb-NO" dirty="0">
              <a:latin typeface="Inter" panose="02000503000000020004" pitchFamily="2" charset="0"/>
              <a:ea typeface="Inter" panose="02000503000000020004" pitchFamily="2" charset="0"/>
            </a:endParaRPr>
          </a:p>
        </p:txBody>
      </p:sp>
      <p:sp>
        <p:nvSpPr>
          <p:cNvPr id="5" name="Tittel 4">
            <a:extLst>
              <a:ext uri="{FF2B5EF4-FFF2-40B4-BE49-F238E27FC236}">
                <a16:creationId xmlns:a16="http://schemas.microsoft.com/office/drawing/2014/main" id="{1722F5FA-6085-559C-BBF4-99F2C1ED4AB5}"/>
              </a:ext>
            </a:extLst>
          </p:cNvPr>
          <p:cNvSpPr>
            <a:spLocks noGrp="1"/>
          </p:cNvSpPr>
          <p:nvPr>
            <p:ph type="title" idx="4294967295"/>
          </p:nvPr>
        </p:nvSpPr>
        <p:spPr>
          <a:xfrm>
            <a:off x="1835696" y="2658981"/>
            <a:ext cx="2124074" cy="993775"/>
          </a:xfrm>
          <a:prstGeom prst="rect">
            <a:avLst/>
          </a:prstGeom>
        </p:spPr>
        <p:txBody>
          <a:bodyPr/>
          <a:lstStyle/>
          <a:p>
            <a:pPr algn="l"/>
            <a:r>
              <a:rPr lang="nb-NO" dirty="0">
                <a:solidFill>
                  <a:schemeClr val="bg1"/>
                </a:solidFill>
              </a:rPr>
              <a:t>Visjon</a:t>
            </a:r>
          </a:p>
        </p:txBody>
      </p:sp>
    </p:spTree>
    <p:extLst>
      <p:ext uri="{BB962C8B-B14F-4D97-AF65-F5344CB8AC3E}">
        <p14:creationId xmlns:p14="http://schemas.microsoft.com/office/powerpoint/2010/main" val="3512062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0172235-F562-44D6-FE46-D9DCF56758B4}"/>
              </a:ext>
            </a:extLst>
          </p:cNvPr>
          <p:cNvPicPr>
            <a:picLocks noChangeAspect="1"/>
          </p:cNvPicPr>
          <p:nvPr/>
        </p:nvPicPr>
        <p:blipFill>
          <a:blip r:embed="rId3"/>
          <a:stretch>
            <a:fillRect/>
          </a:stretch>
        </p:blipFill>
        <p:spPr>
          <a:xfrm>
            <a:off x="10043" y="0"/>
            <a:ext cx="7441891" cy="5143500"/>
          </a:xfrm>
          <a:prstGeom prst="rect">
            <a:avLst/>
          </a:prstGeom>
          <a:ln>
            <a:no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62000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7EDBA77-FC8C-AD85-42CF-2D6C3DB7736E}"/>
              </a:ext>
            </a:extLst>
          </p:cNvPr>
          <p:cNvSpPr txBox="1"/>
          <p:nvPr/>
        </p:nvSpPr>
        <p:spPr>
          <a:xfrm>
            <a:off x="7380312" y="411510"/>
            <a:ext cx="1440160" cy="864096"/>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
        <p:nvSpPr>
          <p:cNvPr id="5" name="Plassholder for innhold 4">
            <a:extLst>
              <a:ext uri="{FF2B5EF4-FFF2-40B4-BE49-F238E27FC236}">
                <a16:creationId xmlns:a16="http://schemas.microsoft.com/office/drawing/2014/main" id="{65709E8F-D46C-1C14-B833-953D9C75E95D}"/>
              </a:ext>
            </a:extLst>
          </p:cNvPr>
          <p:cNvSpPr>
            <a:spLocks noGrp="1"/>
          </p:cNvSpPr>
          <p:nvPr>
            <p:ph sz="quarter" idx="10"/>
          </p:nvPr>
        </p:nvSpPr>
        <p:spPr>
          <a:xfrm>
            <a:off x="755576" y="771550"/>
            <a:ext cx="8064896" cy="2636008"/>
          </a:xfrm>
        </p:spPr>
        <p:txBody>
          <a:bodyPr/>
          <a:lstStyle/>
          <a:p>
            <a:r>
              <a:rPr lang="nb-NO" dirty="0">
                <a:solidFill>
                  <a:schemeClr val="bg1"/>
                </a:solidFill>
              </a:rPr>
              <a:t>SANGAM IL – visjon:</a:t>
            </a:r>
          </a:p>
          <a:p>
            <a:endParaRPr lang="nb-NO" dirty="0">
              <a:solidFill>
                <a:schemeClr val="bg1"/>
              </a:solidFill>
            </a:endParaRPr>
          </a:p>
          <a:p>
            <a:endParaRPr lang="nb-NO" dirty="0">
              <a:solidFill>
                <a:schemeClr val="bg1"/>
              </a:solidFill>
            </a:endParaRPr>
          </a:p>
          <a:p>
            <a:pPr algn="ctr"/>
            <a:r>
              <a:rPr lang="nb-NO" sz="3500" dirty="0">
                <a:solidFill>
                  <a:schemeClr val="bg1"/>
                </a:solidFill>
              </a:rPr>
              <a:t>Sammen er vi sterkere – idrett for alle</a:t>
            </a:r>
          </a:p>
          <a:p>
            <a:pPr algn="ctr"/>
            <a:endParaRPr lang="nb-NO" dirty="0">
              <a:solidFill>
                <a:schemeClr val="bg1"/>
              </a:solidFill>
            </a:endParaRPr>
          </a:p>
        </p:txBody>
      </p:sp>
    </p:spTree>
    <p:extLst>
      <p:ext uri="{BB962C8B-B14F-4D97-AF65-F5344CB8AC3E}">
        <p14:creationId xmlns:p14="http://schemas.microsoft.com/office/powerpoint/2010/main" val="7824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2E2F21D8-F16E-C5EA-1A84-9625A4BB0D56}"/>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CEEB3040-09D1-3B74-8CB7-A0039BBEE432}"/>
              </a:ext>
            </a:extLst>
          </p:cNvPr>
          <p:cNvSpPr txBox="1"/>
          <p:nvPr/>
        </p:nvSpPr>
        <p:spPr>
          <a:xfrm>
            <a:off x="7380312" y="411510"/>
            <a:ext cx="1440160" cy="864096"/>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
        <p:nvSpPr>
          <p:cNvPr id="5" name="Plassholder for innhold 4">
            <a:extLst>
              <a:ext uri="{FF2B5EF4-FFF2-40B4-BE49-F238E27FC236}">
                <a16:creationId xmlns:a16="http://schemas.microsoft.com/office/drawing/2014/main" id="{240A25ED-FCC0-78AF-739A-8572755A99EA}"/>
              </a:ext>
            </a:extLst>
          </p:cNvPr>
          <p:cNvSpPr>
            <a:spLocks noGrp="1"/>
          </p:cNvSpPr>
          <p:nvPr>
            <p:ph sz="quarter" idx="10"/>
          </p:nvPr>
        </p:nvSpPr>
        <p:spPr>
          <a:xfrm>
            <a:off x="755576" y="771550"/>
            <a:ext cx="8064896" cy="2636008"/>
          </a:xfrm>
        </p:spPr>
        <p:txBody>
          <a:bodyPr/>
          <a:lstStyle/>
          <a:p>
            <a:r>
              <a:rPr lang="nb-NO" dirty="0">
                <a:solidFill>
                  <a:schemeClr val="bg1"/>
                </a:solidFill>
              </a:rPr>
              <a:t>SANGAM IL – visjon:</a:t>
            </a:r>
          </a:p>
          <a:p>
            <a:endParaRPr lang="nb-NO" dirty="0">
              <a:solidFill>
                <a:schemeClr val="bg1"/>
              </a:solidFill>
            </a:endParaRPr>
          </a:p>
          <a:p>
            <a:endParaRPr lang="nb-NO" dirty="0">
              <a:solidFill>
                <a:schemeClr val="bg1"/>
              </a:solidFill>
            </a:endParaRPr>
          </a:p>
          <a:p>
            <a:pPr algn="ctr"/>
            <a:r>
              <a:rPr lang="nb-NO" sz="3500" dirty="0">
                <a:solidFill>
                  <a:schemeClr val="bg1"/>
                </a:solidFill>
              </a:rPr>
              <a:t>Sammen er vi sterkere – idrett for alle</a:t>
            </a:r>
          </a:p>
          <a:p>
            <a:pPr algn="ctr"/>
            <a:endParaRPr lang="nb-NO" dirty="0">
              <a:solidFill>
                <a:schemeClr val="bg1"/>
              </a:solidFill>
            </a:endParaRPr>
          </a:p>
        </p:txBody>
      </p:sp>
      <p:pic>
        <p:nvPicPr>
          <p:cNvPr id="4" name="Bilde 3">
            <a:extLst>
              <a:ext uri="{FF2B5EF4-FFF2-40B4-BE49-F238E27FC236}">
                <a16:creationId xmlns:a16="http://schemas.microsoft.com/office/drawing/2014/main" id="{AD705A19-63D5-F47E-1E14-0029E229EF29}"/>
              </a:ext>
            </a:extLst>
          </p:cNvPr>
          <p:cNvPicPr>
            <a:picLocks noChangeAspect="1"/>
          </p:cNvPicPr>
          <p:nvPr/>
        </p:nvPicPr>
        <p:blipFill>
          <a:blip r:embed="rId3"/>
          <a:stretch>
            <a:fillRect/>
          </a:stretch>
        </p:blipFill>
        <p:spPr>
          <a:xfrm>
            <a:off x="0" y="2020744"/>
            <a:ext cx="9144000" cy="1559118"/>
          </a:xfrm>
          <a:prstGeom prst="rect">
            <a:avLst/>
          </a:prstGeom>
        </p:spPr>
      </p:pic>
    </p:spTree>
    <p:extLst>
      <p:ext uri="{BB962C8B-B14F-4D97-AF65-F5344CB8AC3E}">
        <p14:creationId xmlns:p14="http://schemas.microsoft.com/office/powerpoint/2010/main" val="40341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9DF9E094-CA1A-8326-69ED-8EA1D077AF2F}"/>
            </a:ext>
          </a:extLst>
        </p:cNvPr>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0D3EDB59-1A9A-5539-481F-B0D436E837D9}"/>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2051720" y="339502"/>
            <a:ext cx="5040560" cy="4009537"/>
          </a:xfrm>
        </p:spPr>
      </p:pic>
      <p:sp>
        <p:nvSpPr>
          <p:cNvPr id="2" name="TekstSylinder 1">
            <a:extLst>
              <a:ext uri="{FF2B5EF4-FFF2-40B4-BE49-F238E27FC236}">
                <a16:creationId xmlns:a16="http://schemas.microsoft.com/office/drawing/2014/main" id="{AF6B780E-9FFE-30E2-6A28-199352F02E4C}"/>
              </a:ext>
            </a:extLst>
          </p:cNvPr>
          <p:cNvSpPr txBox="1"/>
          <p:nvPr/>
        </p:nvSpPr>
        <p:spPr>
          <a:xfrm>
            <a:off x="7380312" y="411510"/>
            <a:ext cx="1440160" cy="864096"/>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Tree>
    <p:extLst>
      <p:ext uri="{BB962C8B-B14F-4D97-AF65-F5344CB8AC3E}">
        <p14:creationId xmlns:p14="http://schemas.microsoft.com/office/powerpoint/2010/main" val="326085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46114" name="Tittel 2"/>
          <p:cNvSpPr>
            <a:spLocks noGrp="1"/>
          </p:cNvSpPr>
          <p:nvPr>
            <p:ph type="ctrTitle"/>
          </p:nvPr>
        </p:nvSpPr>
        <p:spPr bwMode="auto">
          <a:xfrm>
            <a:off x="660780" y="521274"/>
            <a:ext cx="4972749" cy="48077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r>
              <a:rPr lang="nb-NO" altLang="nb-NO" dirty="0">
                <a:solidFill>
                  <a:schemeClr val="bg1"/>
                </a:solidFill>
                <a:latin typeface="Georgia" panose="02040502050405020303" pitchFamily="18" charset="0"/>
              </a:rPr>
              <a:t>Oversikt</a:t>
            </a:r>
          </a:p>
        </p:txBody>
      </p:sp>
      <p:sp>
        <p:nvSpPr>
          <p:cNvPr id="7" name="Rektangel 6"/>
          <p:cNvSpPr/>
          <p:nvPr/>
        </p:nvSpPr>
        <p:spPr>
          <a:xfrm>
            <a:off x="1715014" y="3072855"/>
            <a:ext cx="3744730" cy="787201"/>
          </a:xfrm>
          <a:prstGeom prst="rect">
            <a:avLst/>
          </a:prstGeom>
          <a:solidFill>
            <a:srgbClr val="EE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nb-NO">
              <a:solidFill>
                <a:srgbClr val="EE4135"/>
              </a:solidFill>
            </a:endParaRPr>
          </a:p>
        </p:txBody>
      </p:sp>
      <p:sp>
        <p:nvSpPr>
          <p:cNvPr id="9" name="Rektangel 8"/>
          <p:cNvSpPr/>
          <p:nvPr/>
        </p:nvSpPr>
        <p:spPr>
          <a:xfrm>
            <a:off x="1715014" y="2161786"/>
            <a:ext cx="3744730" cy="7872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nb-NO">
              <a:solidFill>
                <a:prstClr val="white"/>
              </a:solidFill>
            </a:endParaRPr>
          </a:p>
        </p:txBody>
      </p:sp>
      <p:sp>
        <p:nvSpPr>
          <p:cNvPr id="13" name="TekstSylinder 12"/>
          <p:cNvSpPr txBox="1"/>
          <p:nvPr/>
        </p:nvSpPr>
        <p:spPr>
          <a:xfrm>
            <a:off x="2880235" y="2274349"/>
            <a:ext cx="1300796" cy="646331"/>
          </a:xfrm>
          <a:prstGeom prst="rect">
            <a:avLst/>
          </a:prstGeom>
          <a:noFill/>
        </p:spPr>
        <p:txBody>
          <a:bodyPr wrap="square">
            <a:spAutoFit/>
          </a:bodyPr>
          <a:lstStyle/>
          <a:p>
            <a:pPr eaLnBrk="1" hangingPunct="1">
              <a:defRPr/>
            </a:pPr>
            <a:r>
              <a:rPr lang="nb-NO" sz="1200" dirty="0">
                <a:solidFill>
                  <a:schemeClr val="bg1">
                    <a:lumMod val="95000"/>
                  </a:schemeClr>
                </a:solidFill>
                <a:latin typeface="Georgia" pitchFamily="18" charset="0"/>
              </a:rPr>
              <a:t>NIFs regelverk og vedtak</a:t>
            </a:r>
            <a:br>
              <a:rPr lang="nb-NO" sz="1200" dirty="0">
                <a:solidFill>
                  <a:schemeClr val="bg1">
                    <a:lumMod val="95000"/>
                  </a:schemeClr>
                </a:solidFill>
                <a:latin typeface="Georgia" pitchFamily="18" charset="0"/>
              </a:rPr>
            </a:br>
            <a:endParaRPr lang="nb-NO" sz="1200" dirty="0">
              <a:solidFill>
                <a:schemeClr val="bg1">
                  <a:lumMod val="95000"/>
                </a:schemeClr>
              </a:solidFill>
              <a:latin typeface="Georgia" pitchFamily="18" charset="0"/>
            </a:endParaRPr>
          </a:p>
        </p:txBody>
      </p:sp>
      <p:sp>
        <p:nvSpPr>
          <p:cNvPr id="14" name="TekstSylinder 13"/>
          <p:cNvSpPr txBox="1"/>
          <p:nvPr/>
        </p:nvSpPr>
        <p:spPr>
          <a:xfrm>
            <a:off x="2694763" y="3143289"/>
            <a:ext cx="2141932" cy="646331"/>
          </a:xfrm>
          <a:prstGeom prst="rect">
            <a:avLst/>
          </a:prstGeom>
          <a:noFill/>
        </p:spPr>
        <p:txBody>
          <a:bodyPr wrap="square">
            <a:spAutoFit/>
          </a:bodyPr>
          <a:lstStyle/>
          <a:p>
            <a:pPr eaLnBrk="1" hangingPunct="1">
              <a:defRPr/>
            </a:pPr>
            <a:r>
              <a:rPr lang="nb-NO" sz="1200" dirty="0">
                <a:solidFill>
                  <a:schemeClr val="bg1">
                    <a:lumMod val="95000"/>
                  </a:schemeClr>
                </a:solidFill>
                <a:latin typeface="Georgia" pitchFamily="18" charset="0"/>
              </a:rPr>
              <a:t>Særforbund/andre overordnede </a:t>
            </a:r>
            <a:r>
              <a:rPr lang="nb-NO" sz="1200" dirty="0" err="1">
                <a:solidFill>
                  <a:schemeClr val="bg1">
                    <a:lumMod val="95000"/>
                  </a:schemeClr>
                </a:solidFill>
                <a:latin typeface="Georgia" pitchFamily="18" charset="0"/>
              </a:rPr>
              <a:t>org.ledds</a:t>
            </a:r>
            <a:r>
              <a:rPr lang="nb-NO" sz="1200" dirty="0">
                <a:solidFill>
                  <a:schemeClr val="bg1">
                    <a:lumMod val="95000"/>
                  </a:schemeClr>
                </a:solidFill>
                <a:latin typeface="Georgia" pitchFamily="18" charset="0"/>
              </a:rPr>
              <a:t> regelverk og vedtak</a:t>
            </a:r>
          </a:p>
        </p:txBody>
      </p:sp>
      <p:sp>
        <p:nvSpPr>
          <p:cNvPr id="12" name="Rektangel 11"/>
          <p:cNvSpPr/>
          <p:nvPr/>
        </p:nvSpPr>
        <p:spPr>
          <a:xfrm>
            <a:off x="1729167" y="1203598"/>
            <a:ext cx="3744730" cy="78720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p:cNvSpPr txBox="1"/>
          <p:nvPr/>
        </p:nvSpPr>
        <p:spPr>
          <a:xfrm>
            <a:off x="2805755" y="1286993"/>
            <a:ext cx="1563248" cy="830997"/>
          </a:xfrm>
          <a:prstGeom prst="rect">
            <a:avLst/>
          </a:prstGeom>
          <a:noFill/>
        </p:spPr>
        <p:txBody>
          <a:bodyPr wrap="square" rtlCol="0" anchor="t">
            <a:spAutoFit/>
          </a:bodyPr>
          <a:lstStyle/>
          <a:p>
            <a:r>
              <a:rPr lang="nb-NO" sz="1200" dirty="0">
                <a:solidFill>
                  <a:schemeClr val="bg1">
                    <a:lumMod val="95000"/>
                  </a:schemeClr>
                </a:solidFill>
                <a:latin typeface="Georgia"/>
              </a:rPr>
              <a:t>Nasjonal lovgivning</a:t>
            </a:r>
            <a:endParaRPr lang="nb-NO" sz="1200" dirty="0">
              <a:solidFill>
                <a:schemeClr val="bg1">
                  <a:lumMod val="95000"/>
                </a:schemeClr>
              </a:solidFill>
              <a:latin typeface="Georgia" pitchFamily="18" charset="0"/>
            </a:endParaRPr>
          </a:p>
          <a:p>
            <a:br>
              <a:rPr lang="nb-NO" sz="1200" dirty="0">
                <a:latin typeface="Georgia" pitchFamily="18" charset="0"/>
              </a:rPr>
            </a:br>
            <a:br>
              <a:rPr lang="nb-NO" sz="1200" dirty="0">
                <a:latin typeface="Georgia" pitchFamily="18" charset="0"/>
              </a:rPr>
            </a:br>
            <a:endParaRPr lang="nb-NO" sz="1200" dirty="0">
              <a:solidFill>
                <a:schemeClr val="bg1">
                  <a:lumMod val="95000"/>
                </a:schemeClr>
              </a:solidFill>
              <a:latin typeface="Georgia" pitchFamily="18" charset="0"/>
            </a:endParaRPr>
          </a:p>
        </p:txBody>
      </p:sp>
      <p:sp>
        <p:nvSpPr>
          <p:cNvPr id="2" name="Rektangel 1">
            <a:extLst>
              <a:ext uri="{FF2B5EF4-FFF2-40B4-BE49-F238E27FC236}">
                <a16:creationId xmlns:a16="http://schemas.microsoft.com/office/drawing/2014/main" id="{5C48E68B-71CE-42C3-9F47-54E51534615B}"/>
              </a:ext>
            </a:extLst>
          </p:cNvPr>
          <p:cNvSpPr/>
          <p:nvPr/>
        </p:nvSpPr>
        <p:spPr>
          <a:xfrm>
            <a:off x="1715014" y="3983924"/>
            <a:ext cx="3744730" cy="78720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nb-NO" sz="1200" dirty="0">
                <a:solidFill>
                  <a:schemeClr val="bg1"/>
                </a:solidFill>
                <a:latin typeface="Georgia" panose="02040502050405020303" pitchFamily="18" charset="0"/>
              </a:rPr>
              <a:t>Idrettslagets regelverk og vedtak</a:t>
            </a:r>
          </a:p>
        </p:txBody>
      </p:sp>
      <p:sp>
        <p:nvSpPr>
          <p:cNvPr id="3" name="TekstSylinder 2">
            <a:extLst>
              <a:ext uri="{FF2B5EF4-FFF2-40B4-BE49-F238E27FC236}">
                <a16:creationId xmlns:a16="http://schemas.microsoft.com/office/drawing/2014/main" id="{3E0ADCE9-BE6A-9F05-22D0-613A3E6A8032}"/>
              </a:ext>
            </a:extLst>
          </p:cNvPr>
          <p:cNvSpPr txBox="1"/>
          <p:nvPr/>
        </p:nvSpPr>
        <p:spPr>
          <a:xfrm rot="20826993">
            <a:off x="6305129" y="3429169"/>
            <a:ext cx="2304256" cy="861774"/>
          </a:xfrm>
          <a:prstGeom prst="rect">
            <a:avLst/>
          </a:prstGeom>
          <a:noFill/>
        </p:spPr>
        <p:txBody>
          <a:bodyPr wrap="square" rtlCol="0">
            <a:spAutoFit/>
          </a:bodyPr>
          <a:lstStyle/>
          <a:p>
            <a:r>
              <a:rPr lang="nb-NO" sz="2500" dirty="0" err="1">
                <a:solidFill>
                  <a:schemeClr val="bg1"/>
                </a:solidFill>
                <a:latin typeface="Georgia" pitchFamily="18" charset="0"/>
              </a:rPr>
              <a:t>Sangam</a:t>
            </a:r>
            <a:r>
              <a:rPr lang="nb-NO" sz="2500" dirty="0">
                <a:solidFill>
                  <a:schemeClr val="bg1"/>
                </a:solidFill>
                <a:latin typeface="Georgia" pitchFamily="18" charset="0"/>
              </a:rPr>
              <a:t> IL  sin egen lov</a:t>
            </a:r>
          </a:p>
        </p:txBody>
      </p:sp>
      <p:sp>
        <p:nvSpPr>
          <p:cNvPr id="4" name="Pil: høyre 3">
            <a:extLst>
              <a:ext uri="{FF2B5EF4-FFF2-40B4-BE49-F238E27FC236}">
                <a16:creationId xmlns:a16="http://schemas.microsoft.com/office/drawing/2014/main" id="{5A0405CF-683F-19E5-2630-3B782A2287E4}"/>
              </a:ext>
            </a:extLst>
          </p:cNvPr>
          <p:cNvSpPr/>
          <p:nvPr/>
        </p:nvSpPr>
        <p:spPr>
          <a:xfrm rot="20473521">
            <a:off x="5259650" y="4108729"/>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14845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ssholder for innhold 4"/>
          <p:cNvGraphicFramePr>
            <a:graphicFrameLocks noGrp="1"/>
          </p:cNvGraphicFramePr>
          <p:nvPr>
            <p:ph sz="quarter" idx="10"/>
            <p:extLst>
              <p:ext uri="{D42A27DB-BD31-4B8C-83A1-F6EECF244321}">
                <p14:modId xmlns:p14="http://schemas.microsoft.com/office/powerpoint/2010/main" val="2792111574"/>
              </p:ext>
            </p:extLst>
          </p:nvPr>
        </p:nvGraphicFramePr>
        <p:xfrm>
          <a:off x="107504" y="0"/>
          <a:ext cx="9036496" cy="5415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3" name="Rett linje 12"/>
          <p:cNvCxnSpPr/>
          <p:nvPr/>
        </p:nvCxnSpPr>
        <p:spPr>
          <a:xfrm flipV="1">
            <a:off x="2915816" y="1059582"/>
            <a:ext cx="50405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a:off x="5436096" y="1059582"/>
            <a:ext cx="51301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tt linje 18"/>
          <p:cNvCxnSpPr/>
          <p:nvPr/>
        </p:nvCxnSpPr>
        <p:spPr>
          <a:xfrm>
            <a:off x="1907704" y="271576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ett linje 20"/>
          <p:cNvCxnSpPr/>
          <p:nvPr/>
        </p:nvCxnSpPr>
        <p:spPr>
          <a:xfrm>
            <a:off x="6948264" y="2643758"/>
            <a:ext cx="0"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2" name="TekstSylinder 1"/>
          <p:cNvSpPr txBox="1"/>
          <p:nvPr/>
        </p:nvSpPr>
        <p:spPr>
          <a:xfrm>
            <a:off x="251520" y="359212"/>
            <a:ext cx="2988319" cy="323165"/>
          </a:xfrm>
          <a:prstGeom prst="rect">
            <a:avLst/>
          </a:prstGeom>
          <a:noFill/>
        </p:spPr>
        <p:txBody>
          <a:bodyPr wrap="none" rtlCol="0">
            <a:spAutoFit/>
          </a:bodyPr>
          <a:lstStyle/>
          <a:p>
            <a:r>
              <a:rPr lang="nb-NO" sz="1500" b="1" dirty="0">
                <a:solidFill>
                  <a:srgbClr val="57585B"/>
                </a:solidFill>
                <a:latin typeface="Georgia" pitchFamily="18" charset="0"/>
              </a:rPr>
              <a:t>Organisering av norsk idrett</a:t>
            </a:r>
          </a:p>
        </p:txBody>
      </p:sp>
      <p:sp>
        <p:nvSpPr>
          <p:cNvPr id="4" name="TekstSylinder 3">
            <a:extLst>
              <a:ext uri="{FF2B5EF4-FFF2-40B4-BE49-F238E27FC236}">
                <a16:creationId xmlns:a16="http://schemas.microsoft.com/office/drawing/2014/main" id="{41435541-68C0-136F-AFE4-E9CB37E064B3}"/>
              </a:ext>
            </a:extLst>
          </p:cNvPr>
          <p:cNvSpPr txBox="1"/>
          <p:nvPr/>
        </p:nvSpPr>
        <p:spPr>
          <a:xfrm>
            <a:off x="7452320" y="11799"/>
            <a:ext cx="1584176" cy="864096"/>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Tree>
    <p:extLst>
      <p:ext uri="{BB962C8B-B14F-4D97-AF65-F5344CB8AC3E}">
        <p14:creationId xmlns:p14="http://schemas.microsoft.com/office/powerpoint/2010/main" val="10002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aphicFrame>
        <p:nvGraphicFramePr>
          <p:cNvPr id="11" name="Plassholder for innhold 10"/>
          <p:cNvGraphicFramePr>
            <a:graphicFrameLocks noGrp="1"/>
          </p:cNvGraphicFramePr>
          <p:nvPr>
            <p:ph sz="quarter" idx="10"/>
            <p:extLst>
              <p:ext uri="{D42A27DB-BD31-4B8C-83A1-F6EECF244321}">
                <p14:modId xmlns:p14="http://schemas.microsoft.com/office/powerpoint/2010/main" val="2392367842"/>
              </p:ext>
            </p:extLst>
          </p:nvPr>
        </p:nvGraphicFramePr>
        <p:xfrm>
          <a:off x="426902" y="44844"/>
          <a:ext cx="8717098" cy="5623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p:cNvSpPr txBox="1"/>
          <p:nvPr/>
        </p:nvSpPr>
        <p:spPr>
          <a:xfrm>
            <a:off x="96644" y="3254193"/>
            <a:ext cx="2008883" cy="461665"/>
          </a:xfrm>
          <a:prstGeom prst="rect">
            <a:avLst/>
          </a:prstGeom>
          <a:noFill/>
        </p:spPr>
        <p:txBody>
          <a:bodyPr wrap="none" rtlCol="0">
            <a:spAutoFit/>
          </a:bodyPr>
          <a:lstStyle/>
          <a:p>
            <a:r>
              <a:rPr lang="nb-NO" sz="800" b="1" dirty="0">
                <a:solidFill>
                  <a:srgbClr val="57585B"/>
                </a:solidFill>
                <a:latin typeface="Georgia" pitchFamily="18" charset="0"/>
              </a:rPr>
              <a:t>Ansvar for sportslig aktivitet</a:t>
            </a:r>
          </a:p>
          <a:p>
            <a:r>
              <a:rPr lang="nb-NO" sz="800" b="1" dirty="0">
                <a:solidFill>
                  <a:srgbClr val="57585B"/>
                </a:solidFill>
                <a:latin typeface="Georgia" pitchFamily="18" charset="0"/>
              </a:rPr>
              <a:t>Styrer etter mandater gitt av styret</a:t>
            </a:r>
          </a:p>
          <a:p>
            <a:r>
              <a:rPr lang="nb-NO" sz="800" b="1" dirty="0">
                <a:solidFill>
                  <a:srgbClr val="57585B"/>
                </a:solidFill>
                <a:latin typeface="Georgia" pitchFamily="18" charset="0"/>
              </a:rPr>
              <a:t>Melde inn saker og bistå styret </a:t>
            </a:r>
          </a:p>
        </p:txBody>
      </p:sp>
      <p:cxnSp>
        <p:nvCxnSpPr>
          <p:cNvPr id="20" name="Rett linje 19"/>
          <p:cNvCxnSpPr/>
          <p:nvPr/>
        </p:nvCxnSpPr>
        <p:spPr>
          <a:xfrm>
            <a:off x="8054651" y="3220469"/>
            <a:ext cx="209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ett linje 12">
            <a:extLst>
              <a:ext uri="{FF2B5EF4-FFF2-40B4-BE49-F238E27FC236}">
                <a16:creationId xmlns:a16="http://schemas.microsoft.com/office/drawing/2014/main" id="{503A7AB3-170E-48E8-B9C2-63FB174488D1}"/>
              </a:ext>
            </a:extLst>
          </p:cNvPr>
          <p:cNvCxnSpPr>
            <a:cxnSpLocks/>
          </p:cNvCxnSpPr>
          <p:nvPr/>
        </p:nvCxnSpPr>
        <p:spPr>
          <a:xfrm>
            <a:off x="2900390" y="1604483"/>
            <a:ext cx="112163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ktangel 13">
            <a:extLst>
              <a:ext uri="{FF2B5EF4-FFF2-40B4-BE49-F238E27FC236}">
                <a16:creationId xmlns:a16="http://schemas.microsoft.com/office/drawing/2014/main" id="{1F3379A4-1598-4357-A371-7EB3428D1775}"/>
              </a:ext>
            </a:extLst>
          </p:cNvPr>
          <p:cNvSpPr/>
          <p:nvPr/>
        </p:nvSpPr>
        <p:spPr>
          <a:xfrm>
            <a:off x="6244449" y="3211699"/>
            <a:ext cx="932709" cy="551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a:latin typeface="Georgia" panose="02040502050405020303" pitchFamily="18" charset="0"/>
              </a:rPr>
              <a:t>Daglig leder</a:t>
            </a:r>
          </a:p>
        </p:txBody>
      </p:sp>
      <p:cxnSp>
        <p:nvCxnSpPr>
          <p:cNvPr id="19" name="Rett linje 18">
            <a:extLst>
              <a:ext uri="{FF2B5EF4-FFF2-40B4-BE49-F238E27FC236}">
                <a16:creationId xmlns:a16="http://schemas.microsoft.com/office/drawing/2014/main" id="{AE0DC1E0-1545-4345-9941-C442534AFE17}"/>
              </a:ext>
            </a:extLst>
          </p:cNvPr>
          <p:cNvCxnSpPr>
            <a:cxnSpLocks/>
          </p:cNvCxnSpPr>
          <p:nvPr/>
        </p:nvCxnSpPr>
        <p:spPr>
          <a:xfrm>
            <a:off x="4509964" y="3344255"/>
            <a:ext cx="173321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9" name="TekstSylinder 28">
            <a:extLst>
              <a:ext uri="{FF2B5EF4-FFF2-40B4-BE49-F238E27FC236}">
                <a16:creationId xmlns:a16="http://schemas.microsoft.com/office/drawing/2014/main" id="{5377E8F4-D69C-4A56-B0CD-FAC52161F6F1}"/>
              </a:ext>
            </a:extLst>
          </p:cNvPr>
          <p:cNvSpPr txBox="1"/>
          <p:nvPr/>
        </p:nvSpPr>
        <p:spPr>
          <a:xfrm>
            <a:off x="8091236" y="3258247"/>
            <a:ext cx="862737" cy="246221"/>
          </a:xfrm>
          <a:prstGeom prst="rect">
            <a:avLst/>
          </a:prstGeom>
          <a:noFill/>
        </p:spPr>
        <p:txBody>
          <a:bodyPr wrap="none" rtlCol="0">
            <a:spAutoFit/>
          </a:bodyPr>
          <a:lstStyle/>
          <a:p>
            <a:r>
              <a:rPr lang="nb-NO" sz="1000" b="1" dirty="0">
                <a:solidFill>
                  <a:srgbClr val="57585B"/>
                </a:solidFill>
                <a:latin typeface="Georgia" pitchFamily="18" charset="0"/>
              </a:rPr>
              <a:t>Utførende</a:t>
            </a:r>
          </a:p>
        </p:txBody>
      </p:sp>
      <p:sp>
        <p:nvSpPr>
          <p:cNvPr id="2" name="TekstSylinder 1">
            <a:extLst>
              <a:ext uri="{FF2B5EF4-FFF2-40B4-BE49-F238E27FC236}">
                <a16:creationId xmlns:a16="http://schemas.microsoft.com/office/drawing/2014/main" id="{7BC5C245-9F94-4F85-8A0F-F5CF37A0468B}"/>
              </a:ext>
            </a:extLst>
          </p:cNvPr>
          <p:cNvSpPr txBox="1"/>
          <p:nvPr/>
        </p:nvSpPr>
        <p:spPr>
          <a:xfrm>
            <a:off x="107504" y="197083"/>
            <a:ext cx="3114955" cy="584775"/>
          </a:xfrm>
          <a:prstGeom prst="rect">
            <a:avLst/>
          </a:prstGeom>
          <a:noFill/>
        </p:spPr>
        <p:txBody>
          <a:bodyPr wrap="none" rtlCol="0">
            <a:spAutoFit/>
          </a:bodyPr>
          <a:lstStyle/>
          <a:p>
            <a:r>
              <a:rPr lang="nb-NO" sz="1600" dirty="0">
                <a:solidFill>
                  <a:schemeClr val="bg1"/>
                </a:solidFill>
                <a:latin typeface="Georgia" panose="02040502050405020303" pitchFamily="18" charset="0"/>
              </a:rPr>
              <a:t>Eksempel </a:t>
            </a:r>
            <a:br>
              <a:rPr lang="nb-NO" sz="1600" dirty="0">
                <a:solidFill>
                  <a:schemeClr val="bg1"/>
                </a:solidFill>
                <a:latin typeface="Georgia" panose="02040502050405020303" pitchFamily="18" charset="0"/>
              </a:rPr>
            </a:br>
            <a:r>
              <a:rPr lang="nb-NO" sz="1600" dirty="0">
                <a:solidFill>
                  <a:schemeClr val="bg1"/>
                </a:solidFill>
                <a:latin typeface="Georgia" panose="02040502050405020303" pitchFamily="18" charset="0"/>
              </a:rPr>
              <a:t>Organisasjonskart fleridrettslag</a:t>
            </a:r>
          </a:p>
        </p:txBody>
      </p:sp>
      <p:sp>
        <p:nvSpPr>
          <p:cNvPr id="6" name="TekstSylinder 5">
            <a:extLst>
              <a:ext uri="{FF2B5EF4-FFF2-40B4-BE49-F238E27FC236}">
                <a16:creationId xmlns:a16="http://schemas.microsoft.com/office/drawing/2014/main" id="{BAFB08E5-33D7-4885-B677-68FB37DE1112}"/>
              </a:ext>
            </a:extLst>
          </p:cNvPr>
          <p:cNvSpPr txBox="1"/>
          <p:nvPr/>
        </p:nvSpPr>
        <p:spPr>
          <a:xfrm>
            <a:off x="947477" y="1290156"/>
            <a:ext cx="1435008" cy="215444"/>
          </a:xfrm>
          <a:prstGeom prst="rect">
            <a:avLst/>
          </a:prstGeom>
          <a:noFill/>
        </p:spPr>
        <p:txBody>
          <a:bodyPr wrap="none" rtlCol="0">
            <a:spAutoFit/>
          </a:bodyPr>
          <a:lstStyle/>
          <a:p>
            <a:r>
              <a:rPr lang="nb-NO" sz="800" b="1" dirty="0">
                <a:solidFill>
                  <a:srgbClr val="57585B"/>
                </a:solidFill>
                <a:latin typeface="Georgia" pitchFamily="18" charset="0"/>
              </a:rPr>
              <a:t>Rapporterer til årsmøt</a:t>
            </a:r>
            <a:r>
              <a:rPr lang="nb-NO" sz="800" dirty="0">
                <a:solidFill>
                  <a:srgbClr val="57585B"/>
                </a:solidFill>
                <a:latin typeface="Georgia" pitchFamily="18" charset="0"/>
              </a:rPr>
              <a:t>e</a:t>
            </a:r>
          </a:p>
        </p:txBody>
      </p:sp>
      <p:sp>
        <p:nvSpPr>
          <p:cNvPr id="12" name="TekstSylinder 11">
            <a:extLst>
              <a:ext uri="{FF2B5EF4-FFF2-40B4-BE49-F238E27FC236}">
                <a16:creationId xmlns:a16="http://schemas.microsoft.com/office/drawing/2014/main" id="{84E63698-1BE9-4B74-ACE6-A0FD9C4BFB9D}"/>
              </a:ext>
            </a:extLst>
          </p:cNvPr>
          <p:cNvSpPr txBox="1"/>
          <p:nvPr/>
        </p:nvSpPr>
        <p:spPr>
          <a:xfrm>
            <a:off x="7101898" y="4130916"/>
            <a:ext cx="1245854" cy="215444"/>
          </a:xfrm>
          <a:prstGeom prst="rect">
            <a:avLst/>
          </a:prstGeom>
          <a:noFill/>
        </p:spPr>
        <p:txBody>
          <a:bodyPr wrap="none" rtlCol="0">
            <a:spAutoFit/>
          </a:bodyPr>
          <a:lstStyle/>
          <a:p>
            <a:r>
              <a:rPr lang="nb-NO" sz="800" b="1" dirty="0">
                <a:solidFill>
                  <a:srgbClr val="57585B"/>
                </a:solidFill>
                <a:latin typeface="Georgia" pitchFamily="18" charset="0"/>
              </a:rPr>
              <a:t>Oppnevnes av styret</a:t>
            </a:r>
          </a:p>
        </p:txBody>
      </p:sp>
      <p:sp>
        <p:nvSpPr>
          <p:cNvPr id="18" name="TekstSylinder 17">
            <a:extLst>
              <a:ext uri="{FF2B5EF4-FFF2-40B4-BE49-F238E27FC236}">
                <a16:creationId xmlns:a16="http://schemas.microsoft.com/office/drawing/2014/main" id="{006D2105-C260-4518-9380-DEA0D0B6604C}"/>
              </a:ext>
            </a:extLst>
          </p:cNvPr>
          <p:cNvSpPr txBox="1"/>
          <p:nvPr/>
        </p:nvSpPr>
        <p:spPr>
          <a:xfrm>
            <a:off x="5525679" y="1348744"/>
            <a:ext cx="1435008" cy="215444"/>
          </a:xfrm>
          <a:prstGeom prst="rect">
            <a:avLst/>
          </a:prstGeom>
          <a:noFill/>
        </p:spPr>
        <p:txBody>
          <a:bodyPr wrap="none" rtlCol="0">
            <a:spAutoFit/>
          </a:bodyPr>
          <a:lstStyle/>
          <a:p>
            <a:r>
              <a:rPr lang="nb-NO" sz="800" b="1" dirty="0">
                <a:solidFill>
                  <a:srgbClr val="57585B"/>
                </a:solidFill>
                <a:latin typeface="Georgia" pitchFamily="18" charset="0"/>
              </a:rPr>
              <a:t>Rapporterer til årsmøt</a:t>
            </a:r>
            <a:r>
              <a:rPr lang="nb-NO" sz="800" dirty="0">
                <a:solidFill>
                  <a:srgbClr val="57585B"/>
                </a:solidFill>
                <a:latin typeface="Georgia" pitchFamily="18" charset="0"/>
              </a:rPr>
              <a:t>e</a:t>
            </a:r>
          </a:p>
        </p:txBody>
      </p:sp>
      <p:sp>
        <p:nvSpPr>
          <p:cNvPr id="21" name="Rektangel 20">
            <a:extLst>
              <a:ext uri="{FF2B5EF4-FFF2-40B4-BE49-F238E27FC236}">
                <a16:creationId xmlns:a16="http://schemas.microsoft.com/office/drawing/2014/main" id="{63E75220-6394-45FD-802F-5DDA9B6258BE}"/>
              </a:ext>
            </a:extLst>
          </p:cNvPr>
          <p:cNvSpPr/>
          <p:nvPr/>
        </p:nvSpPr>
        <p:spPr>
          <a:xfrm>
            <a:off x="7218996" y="3209050"/>
            <a:ext cx="932709" cy="551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a:latin typeface="Georgia" panose="02040502050405020303" pitchFamily="18" charset="0"/>
              </a:rPr>
              <a:t>Andre ansatte</a:t>
            </a:r>
          </a:p>
        </p:txBody>
      </p:sp>
      <p:sp>
        <p:nvSpPr>
          <p:cNvPr id="5" name="TekstSylinder 4">
            <a:extLst>
              <a:ext uri="{FF2B5EF4-FFF2-40B4-BE49-F238E27FC236}">
                <a16:creationId xmlns:a16="http://schemas.microsoft.com/office/drawing/2014/main" id="{701C4434-1A29-9924-1E5A-40D3154E006F}"/>
              </a:ext>
            </a:extLst>
          </p:cNvPr>
          <p:cNvSpPr txBox="1"/>
          <p:nvPr/>
        </p:nvSpPr>
        <p:spPr>
          <a:xfrm>
            <a:off x="397886" y="4760861"/>
            <a:ext cx="549591" cy="185556"/>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Tree>
    <p:extLst>
      <p:ext uri="{BB962C8B-B14F-4D97-AF65-F5344CB8AC3E}">
        <p14:creationId xmlns:p14="http://schemas.microsoft.com/office/powerpoint/2010/main" val="365553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96226ED5-CA74-4278-A56A-257B4818719F}"/>
              </a:ext>
            </a:extLst>
          </p:cNvPr>
          <p:cNvGraphicFramePr/>
          <p:nvPr>
            <p:extLst>
              <p:ext uri="{D42A27DB-BD31-4B8C-83A1-F6EECF244321}">
                <p14:modId xmlns:p14="http://schemas.microsoft.com/office/powerpoint/2010/main" val="2989357847"/>
              </p:ext>
            </p:extLst>
          </p:nvPr>
        </p:nvGraphicFramePr>
        <p:xfrm>
          <a:off x="467544" y="339502"/>
          <a:ext cx="8208912" cy="3564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Sylinder 1">
            <a:extLst>
              <a:ext uri="{FF2B5EF4-FFF2-40B4-BE49-F238E27FC236}">
                <a16:creationId xmlns:a16="http://schemas.microsoft.com/office/drawing/2014/main" id="{0F9F4FD7-C73B-DC98-FB76-70140D666A72}"/>
              </a:ext>
            </a:extLst>
          </p:cNvPr>
          <p:cNvSpPr txBox="1"/>
          <p:nvPr/>
        </p:nvSpPr>
        <p:spPr>
          <a:xfrm>
            <a:off x="611560" y="1563638"/>
            <a:ext cx="2630848" cy="861774"/>
          </a:xfrm>
          <a:prstGeom prst="rect">
            <a:avLst/>
          </a:prstGeom>
          <a:noFill/>
        </p:spPr>
        <p:txBody>
          <a:bodyPr wrap="none" rtlCol="0">
            <a:spAutoFit/>
          </a:bodyPr>
          <a:lstStyle/>
          <a:p>
            <a:r>
              <a:rPr lang="nb-NO" sz="2500" dirty="0">
                <a:solidFill>
                  <a:schemeClr val="bg1"/>
                </a:solidFill>
                <a:latin typeface="Georgia" pitchFamily="18" charset="0"/>
              </a:rPr>
              <a:t>Styrets oppgaver </a:t>
            </a:r>
          </a:p>
          <a:p>
            <a:r>
              <a:rPr lang="nb-NO" sz="2500" dirty="0">
                <a:solidFill>
                  <a:schemeClr val="bg1"/>
                </a:solidFill>
                <a:latin typeface="Georgia" pitchFamily="18" charset="0"/>
              </a:rPr>
              <a:t>og ansvar</a:t>
            </a:r>
          </a:p>
        </p:txBody>
      </p:sp>
    </p:spTree>
    <p:extLst>
      <p:ext uri="{BB962C8B-B14F-4D97-AF65-F5344CB8AC3E}">
        <p14:creationId xmlns:p14="http://schemas.microsoft.com/office/powerpoint/2010/main" val="270505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descr="Jente med hjelm som sitter på skateboard">
            <a:extLst>
              <a:ext uri="{FF2B5EF4-FFF2-40B4-BE49-F238E27FC236}">
                <a16:creationId xmlns:a16="http://schemas.microsoft.com/office/drawing/2014/main" id="{E9E7A997-CFE9-9BF6-DE1B-96BE8EC73B15}"/>
              </a:ext>
            </a:extLst>
          </p:cNvPr>
          <p:cNvPicPr>
            <a:picLocks noChangeAspect="1"/>
          </p:cNvPicPr>
          <p:nvPr/>
        </p:nvPicPr>
        <p:blipFill>
          <a:blip r:embed="rId3" cstate="print">
            <a:extLst>
              <a:ext uri="{28A0092B-C50C-407E-A947-70E740481C1C}">
                <a14:useLocalDpi xmlns:a14="http://schemas.microsoft.com/office/drawing/2010/main" val="0"/>
              </a:ext>
            </a:extLst>
          </a:blip>
          <a:srcRect t="136" b="136"/>
          <a:stretch/>
        </p:blipFill>
        <p:spPr>
          <a:xfrm>
            <a:off x="1403647" y="0"/>
            <a:ext cx="7740353" cy="5143016"/>
          </a:xfrm>
          <a:prstGeom prst="rect">
            <a:avLst/>
          </a:prstGeom>
        </p:spPr>
      </p:pic>
      <p:pic>
        <p:nvPicPr>
          <p:cNvPr id="13" name="Grafikk 12">
            <a:extLst>
              <a:ext uri="{FF2B5EF4-FFF2-40B4-BE49-F238E27FC236}">
                <a16:creationId xmlns:a16="http://schemas.microsoft.com/office/drawing/2014/main" id="{FEFB9973-F806-1A07-DBB9-82C8BFF1C9F4}"/>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4875" t="58399" r="20269" b="8154"/>
          <a:stretch/>
        </p:blipFill>
        <p:spPr>
          <a:xfrm>
            <a:off x="1403647" y="3075806"/>
            <a:ext cx="7740353" cy="2067694"/>
          </a:xfrm>
          <a:prstGeom prst="rect">
            <a:avLst/>
          </a:prstGeom>
        </p:spPr>
      </p:pic>
      <p:sp>
        <p:nvSpPr>
          <p:cNvPr id="10" name="Rektangel 9">
            <a:extLst>
              <a:ext uri="{FF2B5EF4-FFF2-40B4-BE49-F238E27FC236}">
                <a16:creationId xmlns:a16="http://schemas.microsoft.com/office/drawing/2014/main" id="{8B214A00-09AB-FD5F-8EA8-28D06740BC58}"/>
              </a:ext>
            </a:extLst>
          </p:cNvPr>
          <p:cNvSpPr/>
          <p:nvPr/>
        </p:nvSpPr>
        <p:spPr>
          <a:xfrm>
            <a:off x="0" y="-484"/>
            <a:ext cx="7740354" cy="5143500"/>
          </a:xfrm>
          <a:prstGeom prst="rect">
            <a:avLst/>
          </a:prstGeom>
          <a:gradFill>
            <a:gsLst>
              <a:gs pos="6000">
                <a:srgbClr val="000335">
                  <a:alpha val="96000"/>
                </a:srgb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800" u="none" strike="noStrike" kern="1200" cap="none" spc="0" normalizeH="0" baseline="0" noProof="0">
              <a:ln>
                <a:noFill/>
              </a:ln>
              <a:solidFill>
                <a:prstClr val="white"/>
              </a:solidFill>
              <a:effectLst/>
              <a:uLnTx/>
              <a:uFillTx/>
              <a:latin typeface="Inter Medium" panose="020B0502030000000004" pitchFamily="34" charset="0"/>
              <a:ea typeface="+mn-ea"/>
              <a:cs typeface="+mn-cs"/>
            </a:endParaRPr>
          </a:p>
        </p:txBody>
      </p:sp>
      <p:cxnSp>
        <p:nvCxnSpPr>
          <p:cNvPr id="12" name="Rett linje 11">
            <a:extLst>
              <a:ext uri="{FF2B5EF4-FFF2-40B4-BE49-F238E27FC236}">
                <a16:creationId xmlns:a16="http://schemas.microsoft.com/office/drawing/2014/main" id="{9045C882-2C59-D69F-4F28-35BE5418DB50}"/>
              </a:ext>
            </a:extLst>
          </p:cNvPr>
          <p:cNvCxnSpPr/>
          <p:nvPr/>
        </p:nvCxnSpPr>
        <p:spPr>
          <a:xfrm>
            <a:off x="1403647" y="0"/>
            <a:ext cx="0" cy="5143500"/>
          </a:xfrm>
          <a:prstGeom prst="line">
            <a:avLst/>
          </a:prstGeom>
          <a:ln w="1270">
            <a:solidFill>
              <a:srgbClr val="F0F0F0">
                <a:alpha val="26000"/>
              </a:srgb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4" name="Plassholder for tekst 13"/>
          <p:cNvSpPr>
            <a:spLocks noGrp="1"/>
          </p:cNvSpPr>
          <p:nvPr>
            <p:ph type="body" sz="quarter" idx="11"/>
          </p:nvPr>
        </p:nvSpPr>
        <p:spPr>
          <a:xfrm>
            <a:off x="216758" y="4738213"/>
            <a:ext cx="2952328" cy="270030"/>
          </a:xfrm>
        </p:spPr>
        <p:txBody>
          <a:bodyPr/>
          <a:lstStyle/>
          <a:p>
            <a:r>
              <a:rPr lang="nb-NO">
                <a:solidFill>
                  <a:schemeClr val="accent2">
                    <a:lumMod val="50000"/>
                  </a:schemeClr>
                </a:solidFill>
              </a:rPr>
              <a:t>Oppdatert desember 2023</a:t>
            </a:r>
          </a:p>
        </p:txBody>
      </p:sp>
      <p:sp>
        <p:nvSpPr>
          <p:cNvPr id="11" name="Plassholder for tekst 10"/>
          <p:cNvSpPr>
            <a:spLocks noGrp="1"/>
          </p:cNvSpPr>
          <p:nvPr>
            <p:ph type="body" sz="quarter" idx="12"/>
          </p:nvPr>
        </p:nvSpPr>
        <p:spPr>
          <a:prstGeom prst="rect">
            <a:avLst/>
          </a:prstGeom>
        </p:spPr>
        <p:txBody>
          <a:bodyPr/>
          <a:lstStyle/>
          <a:p>
            <a:r>
              <a:rPr lang="nb-NO"/>
              <a:t>Økonomi</a:t>
            </a:r>
            <a:endParaRPr lang="nb-NO">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941315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ittel 2">
            <a:extLst>
              <a:ext uri="{FF2B5EF4-FFF2-40B4-BE49-F238E27FC236}">
                <a16:creationId xmlns:a16="http://schemas.microsoft.com/office/drawing/2014/main" id="{1A87D008-2714-7421-CA16-FB85AE8AD97E}"/>
              </a:ext>
            </a:extLst>
          </p:cNvPr>
          <p:cNvSpPr txBox="1">
            <a:spLocks/>
          </p:cNvSpPr>
          <p:nvPr/>
        </p:nvSpPr>
        <p:spPr>
          <a:xfrm>
            <a:off x="323528" y="123478"/>
            <a:ext cx="5760640" cy="648072"/>
          </a:xfrm>
          <a:prstGeom prst="rect">
            <a:avLst/>
          </a:prstGeom>
        </p:spPr>
        <p:txBody>
          <a:bodyPr>
            <a:normAutofit/>
          </a:bodyPr>
          <a:lstStyle>
            <a:lvl1pPr algn="l" rtl="0" eaLnBrk="0" fontAlgn="base" hangingPunct="0">
              <a:spcBef>
                <a:spcPct val="0"/>
              </a:spcBef>
              <a:spcAft>
                <a:spcPct val="0"/>
              </a:spcAft>
              <a:defRPr sz="2400" b="0" kern="1200" baseline="0">
                <a:solidFill>
                  <a:srgbClr val="595959"/>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defTabSz="914378" eaLnBrk="1" hangingPunct="1">
              <a:spcAft>
                <a:spcPts val="600"/>
              </a:spcAft>
            </a:pPr>
            <a:r>
              <a:rPr lang="nb-NO" b="0" kern="1200" baseline="0" dirty="0">
                <a:solidFill>
                  <a:schemeClr val="bg1"/>
                </a:solidFill>
                <a:latin typeface="Inter Medium" panose="020B0604020202020204" charset="0"/>
                <a:ea typeface="Inter Medium" panose="020B0604020202020204" charset="0"/>
                <a:cs typeface="Calibri Light" panose="020F0302020204030204" pitchFamily="34" charset="0"/>
              </a:rPr>
              <a:t>Regnskaps- og revisjonsplikt</a:t>
            </a:r>
          </a:p>
        </p:txBody>
      </p:sp>
      <p:graphicFrame>
        <p:nvGraphicFramePr>
          <p:cNvPr id="7" name="Plassholder for innhold 3">
            <a:extLst>
              <a:ext uri="{FF2B5EF4-FFF2-40B4-BE49-F238E27FC236}">
                <a16:creationId xmlns:a16="http://schemas.microsoft.com/office/drawing/2014/main" id="{F51DAF51-A61D-E217-3215-FE01E593C4A5}"/>
              </a:ext>
            </a:extLst>
          </p:cNvPr>
          <p:cNvGraphicFramePr>
            <a:graphicFrameLocks noGrp="1"/>
          </p:cNvGraphicFramePr>
          <p:nvPr>
            <p:ph sz="quarter" idx="10"/>
          </p:nvPr>
        </p:nvGraphicFramePr>
        <p:xfrm>
          <a:off x="1615440" y="1722120"/>
          <a:ext cx="6556960" cy="2739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9698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1FDB0EC8-13D5-2A5E-2B98-359F541D4260}"/>
            </a:ext>
          </a:extLst>
        </p:cNvPr>
        <p:cNvGrpSpPr/>
        <p:nvPr/>
      </p:nvGrpSpPr>
      <p:grpSpPr>
        <a:xfrm>
          <a:off x="0" y="0"/>
          <a:ext cx="0" cy="0"/>
          <a:chOff x="0" y="0"/>
          <a:chExt cx="0" cy="0"/>
        </a:xfrm>
      </p:grpSpPr>
      <p:sp>
        <p:nvSpPr>
          <p:cNvPr id="47106" name="Rektangel 1">
            <a:extLst>
              <a:ext uri="{FF2B5EF4-FFF2-40B4-BE49-F238E27FC236}">
                <a16:creationId xmlns:a16="http://schemas.microsoft.com/office/drawing/2014/main" id="{0E0E84FD-83F3-36E7-2DB1-E892E7C25912}"/>
              </a:ext>
            </a:extLst>
          </p:cNvPr>
          <p:cNvSpPr>
            <a:spLocks noChangeArrowheads="1"/>
          </p:cNvSpPr>
          <p:nvPr/>
        </p:nvSpPr>
        <p:spPr bwMode="auto">
          <a:xfrm>
            <a:off x="611560" y="1131590"/>
            <a:ext cx="7056784" cy="461665"/>
          </a:xfrm>
          <a:prstGeom prst="rect">
            <a:avLst/>
          </a:prstGeom>
        </p:spPr>
        <p:txBody>
          <a:bodyPr>
            <a:noAutofit/>
          </a:bodyPr>
          <a:lstStyle/>
          <a:p>
            <a:pPr marL="0" indent="0">
              <a:buNone/>
            </a:pPr>
            <a:r>
              <a:rPr lang="nb-NO" sz="2500" dirty="0">
                <a:solidFill>
                  <a:schemeClr val="bg1"/>
                </a:solidFill>
                <a:latin typeface="Arial" panose="020B0604020202020204" pitchFamily="34" charset="0"/>
                <a:cs typeface="Arial" panose="020B0604020202020204" pitchFamily="34" charset="0"/>
              </a:rPr>
              <a:t>For alle idrettslag gjelder følgende:</a:t>
            </a:r>
            <a:endParaRPr lang="nb-NO" sz="2500" b="1" dirty="0">
              <a:solidFill>
                <a:schemeClr val="bg1"/>
              </a:solidFill>
              <a:latin typeface="Arial" panose="020B0604020202020204" pitchFamily="34" charset="0"/>
              <a:cs typeface="Arial" panose="020B0604020202020204" pitchFamily="34" charset="0"/>
            </a:endParaRPr>
          </a:p>
          <a:p>
            <a:pPr marL="0" indent="0">
              <a:buNone/>
            </a:pPr>
            <a:endParaRPr lang="nb-NO" sz="2500" b="1" dirty="0">
              <a:solidFill>
                <a:schemeClr val="bg1"/>
              </a:solidFill>
              <a:latin typeface="Arial" panose="020B0604020202020204" pitchFamily="34" charset="0"/>
              <a:cs typeface="Arial" panose="020B0604020202020204" pitchFamily="34" charset="0"/>
            </a:endParaRPr>
          </a:p>
          <a:p>
            <a:pPr lvl="1"/>
            <a:r>
              <a:rPr lang="nb-NO" sz="2500" b="1" dirty="0">
                <a:solidFill>
                  <a:schemeClr val="bg1"/>
                </a:solidFill>
                <a:latin typeface="Arial" panose="020B0604020202020204" pitchFamily="34" charset="0"/>
                <a:cs typeface="Arial" panose="020B0604020202020204" pitchFamily="34" charset="0"/>
              </a:rPr>
              <a:t>Alle </a:t>
            </a:r>
            <a:r>
              <a:rPr lang="nb-NO" sz="2500" dirty="0">
                <a:solidFill>
                  <a:schemeClr val="bg1"/>
                </a:solidFill>
                <a:latin typeface="Arial" panose="020B0604020202020204" pitchFamily="34" charset="0"/>
                <a:cs typeface="Arial" panose="020B0604020202020204" pitchFamily="34" charset="0"/>
              </a:rPr>
              <a:t>bankkonti skal være knyttet til idrettslaget, og skal disponeres av minimum to personer i fellesskap</a:t>
            </a:r>
            <a:endParaRPr lang="nb-NO" sz="2500" dirty="0">
              <a:solidFill>
                <a:srgbClr val="0000FF"/>
              </a:solidFill>
              <a:latin typeface="Arial" panose="020B06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marL="0" indent="0">
              <a:buNone/>
            </a:pPr>
            <a:endParaRPr lang="nb-NO" sz="2500" dirty="0">
              <a:solidFill>
                <a:srgbClr val="0000FF"/>
              </a:solidFill>
              <a:latin typeface="Arial" panose="020B06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lvl="1"/>
            <a:r>
              <a:rPr lang="nb-NO" sz="2500" dirty="0">
                <a:solidFill>
                  <a:schemeClr val="bg1"/>
                </a:solidFill>
                <a:latin typeface="Arial" panose="020B06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rPr>
              <a:t>Idrettslaget </a:t>
            </a:r>
            <a:r>
              <a:rPr lang="nb-NO" sz="2500" b="1" u="sng" dirty="0">
                <a:solidFill>
                  <a:srgbClr val="00B05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skal ha </a:t>
            </a:r>
            <a:r>
              <a:rPr lang="nb-NO" sz="25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underslagsforsikring/kriminalitetsforsikring</a:t>
            </a:r>
            <a:endParaRPr lang="nb-NO" sz="2500" dirty="0">
              <a:solidFill>
                <a:schemeClr val="bg1"/>
              </a:solidFill>
              <a:latin typeface="Arial" panose="020B0604020202020204" pitchFamily="34" charset="0"/>
              <a:cs typeface="Arial" panose="020B0604020202020204" pitchFamily="34" charset="0"/>
            </a:endParaRPr>
          </a:p>
        </p:txBody>
      </p:sp>
      <p:sp>
        <p:nvSpPr>
          <p:cNvPr id="2" name="Tittel 2">
            <a:extLst>
              <a:ext uri="{FF2B5EF4-FFF2-40B4-BE49-F238E27FC236}">
                <a16:creationId xmlns:a16="http://schemas.microsoft.com/office/drawing/2014/main" id="{6AE96F88-55A5-8BEE-95B5-CCABFDB7C6FB}"/>
              </a:ext>
            </a:extLst>
          </p:cNvPr>
          <p:cNvSpPr txBox="1">
            <a:spLocks/>
          </p:cNvSpPr>
          <p:nvPr/>
        </p:nvSpPr>
        <p:spPr>
          <a:xfrm>
            <a:off x="467544" y="54329"/>
            <a:ext cx="5760640" cy="648072"/>
          </a:xfrm>
          <a:prstGeom prst="rect">
            <a:avLst/>
          </a:prstGeom>
        </p:spPr>
        <p:txBody>
          <a:bodyPr>
            <a:normAutofit/>
          </a:bodyPr>
          <a:lstStyle>
            <a:lvl1pPr algn="l" rtl="0" eaLnBrk="0" fontAlgn="base" hangingPunct="0">
              <a:spcBef>
                <a:spcPct val="0"/>
              </a:spcBef>
              <a:spcAft>
                <a:spcPct val="0"/>
              </a:spcAft>
              <a:defRPr sz="2400" b="0" kern="1200" baseline="0">
                <a:solidFill>
                  <a:srgbClr val="595959"/>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defTabSz="914378" eaLnBrk="1" hangingPunct="1">
              <a:spcAft>
                <a:spcPts val="600"/>
              </a:spcAft>
            </a:pPr>
            <a:r>
              <a:rPr lang="nb-NO" b="0" kern="1200" baseline="0" dirty="0">
                <a:solidFill>
                  <a:schemeClr val="bg1"/>
                </a:solidFill>
                <a:latin typeface="Inter Medium" panose="020B0604020202020204" charset="0"/>
                <a:ea typeface="Inter Medium" panose="020B0604020202020204" charset="0"/>
                <a:cs typeface="Calibri Light" panose="020F0302020204030204" pitchFamily="34" charset="0"/>
              </a:rPr>
              <a:t>Regnskaps- og revisjonsplikt</a:t>
            </a:r>
          </a:p>
        </p:txBody>
      </p:sp>
    </p:spTree>
    <p:extLst>
      <p:ext uri="{BB962C8B-B14F-4D97-AF65-F5344CB8AC3E}">
        <p14:creationId xmlns:p14="http://schemas.microsoft.com/office/powerpoint/2010/main" val="110660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C37F3B19-821B-0FCD-6EF9-D567D4638ABB}"/>
            </a:ext>
          </a:extLst>
        </p:cNvPr>
        <p:cNvGrpSpPr/>
        <p:nvPr/>
      </p:nvGrpSpPr>
      <p:grpSpPr>
        <a:xfrm>
          <a:off x="0" y="0"/>
          <a:ext cx="0" cy="0"/>
          <a:chOff x="0" y="0"/>
          <a:chExt cx="0" cy="0"/>
        </a:xfrm>
      </p:grpSpPr>
      <p:sp>
        <p:nvSpPr>
          <p:cNvPr id="47106" name="Rektangel 1">
            <a:extLst>
              <a:ext uri="{FF2B5EF4-FFF2-40B4-BE49-F238E27FC236}">
                <a16:creationId xmlns:a16="http://schemas.microsoft.com/office/drawing/2014/main" id="{5406F252-4FEF-BE34-162D-755406C7BEB7}"/>
              </a:ext>
            </a:extLst>
          </p:cNvPr>
          <p:cNvSpPr>
            <a:spLocks noChangeArrowheads="1"/>
          </p:cNvSpPr>
          <p:nvPr/>
        </p:nvSpPr>
        <p:spPr bwMode="auto">
          <a:xfrm>
            <a:off x="1835696" y="1923678"/>
            <a:ext cx="6192688" cy="461665"/>
          </a:xfrm>
          <a:prstGeom prst="rect">
            <a:avLst/>
          </a:prstGeom>
        </p:spPr>
        <p:txBody>
          <a:bodyPr>
            <a:noAutofit/>
          </a:bodyPr>
          <a:lstStyle/>
          <a:p>
            <a:pPr eaLnBrk="0" hangingPunct="0"/>
            <a:r>
              <a:rPr lang="nb-NO" sz="3000" dirty="0">
                <a:solidFill>
                  <a:schemeClr val="bg1"/>
                </a:solidFill>
                <a:latin typeface="Georgia" panose="02040502050405020303" pitchFamily="18" charset="0"/>
                <a:ea typeface="+mj-ea"/>
                <a:cs typeface="Arial" pitchFamily="34" charset="0"/>
              </a:rPr>
              <a:t>Styrets strategiske oppgaver</a:t>
            </a:r>
          </a:p>
        </p:txBody>
      </p:sp>
      <p:graphicFrame>
        <p:nvGraphicFramePr>
          <p:cNvPr id="3" name="Plassholder for innhold 2">
            <a:extLst>
              <a:ext uri="{FF2B5EF4-FFF2-40B4-BE49-F238E27FC236}">
                <a16:creationId xmlns:a16="http://schemas.microsoft.com/office/drawing/2014/main" id="{68EC4788-3C6F-46A5-B93D-C162FC765F08}"/>
              </a:ext>
            </a:extLst>
          </p:cNvPr>
          <p:cNvGraphicFramePr>
            <a:graphicFrameLocks/>
          </p:cNvGraphicFramePr>
          <p:nvPr>
            <p:extLst>
              <p:ext uri="{D42A27DB-BD31-4B8C-83A1-F6EECF244321}">
                <p14:modId xmlns:p14="http://schemas.microsoft.com/office/powerpoint/2010/main" val="3025906975"/>
              </p:ext>
            </p:extLst>
          </p:nvPr>
        </p:nvGraphicFramePr>
        <p:xfrm>
          <a:off x="850692" y="609668"/>
          <a:ext cx="7442616" cy="3924164"/>
        </p:xfrm>
        <a:graphic>
          <a:graphicData uri="http://schemas.openxmlformats.org/drawingml/2006/table">
            <a:tbl>
              <a:tblPr>
                <a:tableStyleId>{5C22544A-7EE6-4342-B048-85BDC9FD1C3A}</a:tableStyleId>
              </a:tblPr>
              <a:tblGrid>
                <a:gridCol w="2025825">
                  <a:extLst>
                    <a:ext uri="{9D8B030D-6E8A-4147-A177-3AD203B41FA5}">
                      <a16:colId xmlns:a16="http://schemas.microsoft.com/office/drawing/2014/main" val="3767200232"/>
                    </a:ext>
                  </a:extLst>
                </a:gridCol>
                <a:gridCol w="578809">
                  <a:extLst>
                    <a:ext uri="{9D8B030D-6E8A-4147-A177-3AD203B41FA5}">
                      <a16:colId xmlns:a16="http://schemas.microsoft.com/office/drawing/2014/main" val="1727306793"/>
                    </a:ext>
                  </a:extLst>
                </a:gridCol>
                <a:gridCol w="636689">
                  <a:extLst>
                    <a:ext uri="{9D8B030D-6E8A-4147-A177-3AD203B41FA5}">
                      <a16:colId xmlns:a16="http://schemas.microsoft.com/office/drawing/2014/main" val="2892008037"/>
                    </a:ext>
                  </a:extLst>
                </a:gridCol>
                <a:gridCol w="520927">
                  <a:extLst>
                    <a:ext uri="{9D8B030D-6E8A-4147-A177-3AD203B41FA5}">
                      <a16:colId xmlns:a16="http://schemas.microsoft.com/office/drawing/2014/main" val="27701895"/>
                    </a:ext>
                  </a:extLst>
                </a:gridCol>
                <a:gridCol w="636689">
                  <a:extLst>
                    <a:ext uri="{9D8B030D-6E8A-4147-A177-3AD203B41FA5}">
                      <a16:colId xmlns:a16="http://schemas.microsoft.com/office/drawing/2014/main" val="3218765812"/>
                    </a:ext>
                  </a:extLst>
                </a:gridCol>
                <a:gridCol w="716858">
                  <a:extLst>
                    <a:ext uri="{9D8B030D-6E8A-4147-A177-3AD203B41FA5}">
                      <a16:colId xmlns:a16="http://schemas.microsoft.com/office/drawing/2014/main" val="371165446"/>
                    </a:ext>
                  </a:extLst>
                </a:gridCol>
                <a:gridCol w="596619">
                  <a:extLst>
                    <a:ext uri="{9D8B030D-6E8A-4147-A177-3AD203B41FA5}">
                      <a16:colId xmlns:a16="http://schemas.microsoft.com/office/drawing/2014/main" val="1340186874"/>
                    </a:ext>
                  </a:extLst>
                </a:gridCol>
                <a:gridCol w="656282">
                  <a:extLst>
                    <a:ext uri="{9D8B030D-6E8A-4147-A177-3AD203B41FA5}">
                      <a16:colId xmlns:a16="http://schemas.microsoft.com/office/drawing/2014/main" val="2338271365"/>
                    </a:ext>
                  </a:extLst>
                </a:gridCol>
                <a:gridCol w="1073918">
                  <a:extLst>
                    <a:ext uri="{9D8B030D-6E8A-4147-A177-3AD203B41FA5}">
                      <a16:colId xmlns:a16="http://schemas.microsoft.com/office/drawing/2014/main" val="16296785"/>
                    </a:ext>
                  </a:extLst>
                </a:gridCol>
              </a:tblGrid>
              <a:tr h="1016960">
                <a:tc>
                  <a:txBody>
                    <a:bodyPr/>
                    <a:lstStyle/>
                    <a:p>
                      <a:pPr algn="ctr" fontAlgn="ctr"/>
                      <a:r>
                        <a:rPr lang="nb-NO" sz="900" u="none" strike="noStrike">
                          <a:solidFill>
                            <a:schemeClr val="tx1"/>
                          </a:solidFill>
                          <a:effectLst/>
                          <a:latin typeface="Georgia" panose="02040502050405020303" pitchFamily="18" charset="0"/>
                        </a:rPr>
                        <a:t>FULLMAKTSMATRISE</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dirty="0">
                          <a:solidFill>
                            <a:schemeClr val="tx1"/>
                          </a:solidFill>
                          <a:effectLst/>
                          <a:latin typeface="Georgia" panose="02040502050405020303" pitchFamily="18" charset="0"/>
                        </a:rPr>
                        <a:t>Styret</a:t>
                      </a:r>
                      <a:endParaRPr lang="nb-NO" sz="900" b="1" i="0" u="none" strike="noStrike" dirty="0">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Styreleder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Daglig leder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Økonomi-ansvarlig</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Gruppestyre</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Gruppe-leder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Trenere</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Kommentar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3054531"/>
                  </a:ext>
                </a:extLst>
              </a:tr>
              <a:tr h="422377">
                <a:tc>
                  <a:txBody>
                    <a:bodyPr/>
                    <a:lstStyle/>
                    <a:p>
                      <a:pPr algn="l" fontAlgn="ctr"/>
                      <a:r>
                        <a:rPr lang="nb-NO" sz="900" u="none" strike="noStrike">
                          <a:solidFill>
                            <a:schemeClr val="tx1"/>
                          </a:solidFill>
                          <a:effectLst/>
                          <a:latin typeface="Georgia" panose="02040502050405020303" pitchFamily="18" charset="0"/>
                        </a:rPr>
                        <a:t>Signere avtaler på vegne av idrettslaget</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100.000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50.000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30.000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nb-NO" sz="900" u="none" strike="noStrike">
                          <a:solidFill>
                            <a:schemeClr val="tx1"/>
                          </a:solidFill>
                          <a:effectLst/>
                          <a:latin typeface="Georgia" panose="02040502050405020303" pitchFamily="18" charset="0"/>
                        </a:rPr>
                        <a:t>Signaturrett er registrert i foretaksregisteret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9898814"/>
                  </a:ext>
                </a:extLst>
              </a:tr>
              <a:tr h="282497">
                <a:tc>
                  <a:txBody>
                    <a:bodyPr/>
                    <a:lstStyle/>
                    <a:p>
                      <a:pPr algn="l" fontAlgn="ctr"/>
                      <a:r>
                        <a:rPr lang="nb-NO" sz="900" u="none" strike="noStrike">
                          <a:solidFill>
                            <a:schemeClr val="tx1"/>
                          </a:solidFill>
                          <a:effectLst/>
                          <a:latin typeface="Georgia" panose="02040502050405020303" pitchFamily="18" charset="0"/>
                        </a:rPr>
                        <a:t>Kjøpe/selge anlegg og utstyr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100.000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50.000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30.000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5872452"/>
                  </a:ext>
                </a:extLst>
              </a:tr>
              <a:tr h="437520">
                <a:tc>
                  <a:txBody>
                    <a:bodyPr/>
                    <a:lstStyle/>
                    <a:p>
                      <a:pPr algn="l" fontAlgn="ctr"/>
                      <a:r>
                        <a:rPr lang="nb-NO" sz="900" u="none" strike="noStrike">
                          <a:solidFill>
                            <a:schemeClr val="tx1"/>
                          </a:solidFill>
                          <a:effectLst/>
                          <a:latin typeface="Georgia" panose="02040502050405020303" pitchFamily="18" charset="0"/>
                        </a:rPr>
                        <a:t>Gjennomføre betalinger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Signatur i fellesskap</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Signatur i fellesskap</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Signatur i fellesskap</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nb-NO" sz="900" u="none" strike="noStrike">
                          <a:solidFill>
                            <a:schemeClr val="tx1"/>
                          </a:solidFill>
                          <a:effectLst/>
                          <a:latin typeface="Georgia" panose="02040502050405020303" pitchFamily="18" charset="0"/>
                        </a:rPr>
                        <a:t>Minimum to må signere hver betaling</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97765756"/>
                  </a:ext>
                </a:extLst>
              </a:tr>
              <a:tr h="562258">
                <a:tc>
                  <a:txBody>
                    <a:bodyPr/>
                    <a:lstStyle/>
                    <a:p>
                      <a:pPr algn="l" fontAlgn="ctr"/>
                      <a:r>
                        <a:rPr lang="nb-NO" sz="900" u="none" strike="noStrike">
                          <a:solidFill>
                            <a:schemeClr val="tx1"/>
                          </a:solidFill>
                          <a:effectLst/>
                          <a:latin typeface="Georgia" panose="02040502050405020303" pitchFamily="18" charset="0"/>
                        </a:rPr>
                        <a:t>Godkjenne fakturaer</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75.000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35.000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35.000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30.000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20.000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Inntil 5.000</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nb-NO" sz="900" u="none" strike="noStrike">
                          <a:solidFill>
                            <a:schemeClr val="tx1"/>
                          </a:solidFill>
                          <a:effectLst/>
                          <a:latin typeface="Georgia" panose="02040502050405020303" pitchFamily="18" charset="0"/>
                        </a:rPr>
                        <a:t>Alle fakturaer må signeres av minimum to personer</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3613198"/>
                  </a:ext>
                </a:extLst>
              </a:tr>
              <a:tr h="219558">
                <a:tc>
                  <a:txBody>
                    <a:bodyPr/>
                    <a:lstStyle/>
                    <a:p>
                      <a:pPr algn="l" fontAlgn="ctr"/>
                      <a:r>
                        <a:rPr lang="nb-NO" sz="900" u="none" strike="noStrike">
                          <a:solidFill>
                            <a:schemeClr val="tx1"/>
                          </a:solidFill>
                          <a:effectLst/>
                          <a:latin typeface="Georgia" panose="02040502050405020303" pitchFamily="18" charset="0"/>
                        </a:rPr>
                        <a:t>Opprette, endre eller slette bankkonto</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35444196"/>
                  </a:ext>
                </a:extLst>
              </a:tr>
              <a:tr h="219558">
                <a:tc>
                  <a:txBody>
                    <a:bodyPr/>
                    <a:lstStyle/>
                    <a:p>
                      <a:pPr algn="l" fontAlgn="ctr"/>
                      <a:r>
                        <a:rPr lang="nb-NO" sz="900" u="none" strike="noStrike">
                          <a:solidFill>
                            <a:schemeClr val="tx1"/>
                          </a:solidFill>
                          <a:effectLst/>
                          <a:latin typeface="Georgia" panose="02040502050405020303" pitchFamily="18" charset="0"/>
                        </a:rPr>
                        <a:t>Gi tilgang til betalingsfullmakt i bank</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3530090"/>
                  </a:ext>
                </a:extLst>
              </a:tr>
              <a:tr h="282497">
                <a:tc>
                  <a:txBody>
                    <a:bodyPr/>
                    <a:lstStyle/>
                    <a:p>
                      <a:pPr algn="l" fontAlgn="ctr"/>
                      <a:r>
                        <a:rPr lang="nb-NO" sz="900" u="none" strike="noStrike">
                          <a:solidFill>
                            <a:schemeClr val="tx1"/>
                          </a:solidFill>
                          <a:effectLst/>
                          <a:latin typeface="Georgia" panose="02040502050405020303" pitchFamily="18" charset="0"/>
                        </a:rPr>
                        <a:t>Godkjenne regnskap</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Ja</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Gruppe-regnskap</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4083748"/>
                  </a:ext>
                </a:extLst>
              </a:tr>
              <a:tr h="480939">
                <a:tc>
                  <a:txBody>
                    <a:bodyPr/>
                    <a:lstStyle/>
                    <a:p>
                      <a:pPr algn="l" fontAlgn="ctr"/>
                      <a:r>
                        <a:rPr lang="nb-NO" sz="900" u="none" strike="noStrike">
                          <a:solidFill>
                            <a:schemeClr val="tx1"/>
                          </a:solidFill>
                          <a:effectLst/>
                          <a:latin typeface="Georgia" panose="02040502050405020303" pitchFamily="18" charset="0"/>
                        </a:rPr>
                        <a:t>Godkjenne budsjett</a:t>
                      </a:r>
                      <a:endParaRPr lang="nb-NO" sz="900" b="1"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Innstiller forslag til årsmøte</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dirty="0">
                          <a:solidFill>
                            <a:schemeClr val="tx1"/>
                          </a:solidFill>
                          <a:effectLst/>
                          <a:latin typeface="Georgia" panose="02040502050405020303" pitchFamily="18" charset="0"/>
                        </a:rPr>
                        <a:t>-</a:t>
                      </a:r>
                      <a:endParaRPr lang="nb-NO" sz="900" b="0" i="0" u="none" strike="noStrike" dirty="0">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Fastsette gruppe-budsjett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a:solidFill>
                            <a:schemeClr val="tx1"/>
                          </a:solidFill>
                          <a:effectLst/>
                          <a:latin typeface="Georgia" panose="02040502050405020303" pitchFamily="18" charset="0"/>
                        </a:rPr>
                        <a:t>-</a:t>
                      </a:r>
                      <a:endParaRPr lang="nb-NO" sz="900" b="0" i="0" u="none" strike="noStrike">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nb-NO" sz="900" u="none" strike="noStrike" dirty="0">
                          <a:solidFill>
                            <a:schemeClr val="tx1"/>
                          </a:solidFill>
                          <a:effectLst/>
                          <a:latin typeface="Georgia" panose="02040502050405020303" pitchFamily="18" charset="0"/>
                        </a:rPr>
                        <a:t>-</a:t>
                      </a:r>
                      <a:endParaRPr lang="nb-NO" sz="900" b="0" i="0" u="none" strike="noStrike" dirty="0">
                        <a:solidFill>
                          <a:schemeClr val="tx1"/>
                        </a:solidFill>
                        <a:effectLst/>
                        <a:latin typeface="Georgia" panose="02040502050405020303" pitchFamily="18" charset="0"/>
                      </a:endParaRPr>
                    </a:p>
                  </a:txBody>
                  <a:tcPr marL="2682" marR="2682" marT="268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1997882"/>
                  </a:ext>
                </a:extLst>
              </a:tr>
            </a:tbl>
          </a:graphicData>
        </a:graphic>
      </p:graphicFrame>
    </p:spTree>
    <p:extLst>
      <p:ext uri="{BB962C8B-B14F-4D97-AF65-F5344CB8AC3E}">
        <p14:creationId xmlns:p14="http://schemas.microsoft.com/office/powerpoint/2010/main" val="73118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96226ED5-CA74-4278-A56A-257B4818719F}"/>
              </a:ext>
            </a:extLst>
          </p:cNvPr>
          <p:cNvGraphicFramePr/>
          <p:nvPr>
            <p:extLst>
              <p:ext uri="{D42A27DB-BD31-4B8C-83A1-F6EECF244321}">
                <p14:modId xmlns:p14="http://schemas.microsoft.com/office/powerpoint/2010/main" val="1983863465"/>
              </p:ext>
            </p:extLst>
          </p:nvPr>
        </p:nvGraphicFramePr>
        <p:xfrm>
          <a:off x="467544" y="339502"/>
          <a:ext cx="8208912" cy="3564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Sylinder 1">
            <a:extLst>
              <a:ext uri="{FF2B5EF4-FFF2-40B4-BE49-F238E27FC236}">
                <a16:creationId xmlns:a16="http://schemas.microsoft.com/office/drawing/2014/main" id="{0F9F4FD7-C73B-DC98-FB76-70140D666A72}"/>
              </a:ext>
            </a:extLst>
          </p:cNvPr>
          <p:cNvSpPr txBox="1"/>
          <p:nvPr/>
        </p:nvSpPr>
        <p:spPr>
          <a:xfrm>
            <a:off x="683568" y="1491630"/>
            <a:ext cx="2504212" cy="477054"/>
          </a:xfrm>
          <a:prstGeom prst="rect">
            <a:avLst/>
          </a:prstGeom>
          <a:noFill/>
        </p:spPr>
        <p:txBody>
          <a:bodyPr wrap="none" rtlCol="0">
            <a:spAutoFit/>
          </a:bodyPr>
          <a:lstStyle/>
          <a:p>
            <a:r>
              <a:rPr lang="nb-NO" sz="2500" dirty="0">
                <a:solidFill>
                  <a:schemeClr val="bg1"/>
                </a:solidFill>
                <a:latin typeface="Georgia" pitchFamily="18" charset="0"/>
              </a:rPr>
              <a:t>Kontrollutvalget</a:t>
            </a:r>
          </a:p>
        </p:txBody>
      </p:sp>
    </p:spTree>
    <p:extLst>
      <p:ext uri="{BB962C8B-B14F-4D97-AF65-F5344CB8AC3E}">
        <p14:creationId xmlns:p14="http://schemas.microsoft.com/office/powerpoint/2010/main" val="353733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25888D6E-BFC7-426C-8699-CC508C0A760D}"/>
            </a:ext>
          </a:extLst>
        </p:cNvPr>
        <p:cNvGrpSpPr/>
        <p:nvPr/>
      </p:nvGrpSpPr>
      <p:grpSpPr>
        <a:xfrm>
          <a:off x="0" y="0"/>
          <a:ext cx="0" cy="0"/>
          <a:chOff x="0" y="0"/>
          <a:chExt cx="0" cy="0"/>
        </a:xfrm>
      </p:grpSpPr>
      <p:sp>
        <p:nvSpPr>
          <p:cNvPr id="47106" name="Rektangel 1">
            <a:extLst>
              <a:ext uri="{FF2B5EF4-FFF2-40B4-BE49-F238E27FC236}">
                <a16:creationId xmlns:a16="http://schemas.microsoft.com/office/drawing/2014/main" id="{1DD95905-E97E-2068-9F83-C7E927CF47CB}"/>
              </a:ext>
            </a:extLst>
          </p:cNvPr>
          <p:cNvSpPr>
            <a:spLocks noChangeArrowheads="1"/>
          </p:cNvSpPr>
          <p:nvPr/>
        </p:nvSpPr>
        <p:spPr bwMode="auto">
          <a:xfrm>
            <a:off x="1835696" y="1923678"/>
            <a:ext cx="6192688" cy="461665"/>
          </a:xfrm>
          <a:prstGeom prst="rect">
            <a:avLst/>
          </a:prstGeom>
        </p:spPr>
        <p:txBody>
          <a:bodyPr>
            <a:noAutofit/>
          </a:bodyPr>
          <a:lstStyle/>
          <a:p>
            <a:pPr eaLnBrk="0" hangingPunct="0"/>
            <a:r>
              <a:rPr lang="nb-NO" sz="3000" dirty="0">
                <a:solidFill>
                  <a:schemeClr val="bg1"/>
                </a:solidFill>
                <a:latin typeface="Georgia" panose="02040502050405020303" pitchFamily="18" charset="0"/>
                <a:ea typeface="+mj-ea"/>
                <a:cs typeface="Arial" pitchFamily="34" charset="0"/>
              </a:rPr>
              <a:t>Styrets strategiske oppgaver</a:t>
            </a:r>
          </a:p>
        </p:txBody>
      </p:sp>
      <p:pic>
        <p:nvPicPr>
          <p:cNvPr id="3" name="Bilde 2">
            <a:extLst>
              <a:ext uri="{FF2B5EF4-FFF2-40B4-BE49-F238E27FC236}">
                <a16:creationId xmlns:a16="http://schemas.microsoft.com/office/drawing/2014/main" id="{62808D03-B18D-8735-8940-90F6B80F165A}"/>
              </a:ext>
            </a:extLst>
          </p:cNvPr>
          <p:cNvPicPr>
            <a:picLocks noChangeAspect="1"/>
          </p:cNvPicPr>
          <p:nvPr/>
        </p:nvPicPr>
        <p:blipFill>
          <a:blip r:embed="rId3"/>
          <a:stretch>
            <a:fillRect/>
          </a:stretch>
        </p:blipFill>
        <p:spPr>
          <a:xfrm>
            <a:off x="611560" y="483518"/>
            <a:ext cx="685835" cy="730288"/>
          </a:xfrm>
          <a:prstGeom prst="rect">
            <a:avLst/>
          </a:prstGeom>
        </p:spPr>
      </p:pic>
    </p:spTree>
    <p:extLst>
      <p:ext uri="{BB962C8B-B14F-4D97-AF65-F5344CB8AC3E}">
        <p14:creationId xmlns:p14="http://schemas.microsoft.com/office/powerpoint/2010/main" val="194674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08546" name="AutoShape 1"/>
          <p:cNvSpPr>
            <a:spLocks/>
          </p:cNvSpPr>
          <p:nvPr/>
        </p:nvSpPr>
        <p:spPr bwMode="auto">
          <a:xfrm>
            <a:off x="2897981" y="1977628"/>
            <a:ext cx="701279" cy="214313"/>
          </a:xfrm>
          <a:prstGeom prst="rightArrow">
            <a:avLst>
              <a:gd name="adj1" fmla="val 50000"/>
              <a:gd name="adj2" fmla="val 57521"/>
            </a:avLst>
          </a:prstGeom>
          <a:solidFill>
            <a:srgbClr val="66CCFF"/>
          </a:solidFill>
          <a:ln w="13546">
            <a:solidFill>
              <a:srgbClr val="000000"/>
            </a:solidFill>
            <a:round/>
            <a:headEnd/>
            <a:tailEnd/>
          </a:ln>
        </p:spPr>
        <p:txBody>
          <a:bodyPr lIns="38099" tIns="38099" rIns="38099" bIns="38099"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547" name="AutoShape 2"/>
          <p:cNvSpPr>
            <a:spLocks/>
          </p:cNvSpPr>
          <p:nvPr/>
        </p:nvSpPr>
        <p:spPr bwMode="auto">
          <a:xfrm>
            <a:off x="1925242" y="1491854"/>
            <a:ext cx="1458515" cy="1295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38099" tIns="38099" rIns="38099" bIns="38099" anchor="ctr"/>
          <a:lstStyle/>
          <a:p>
            <a:pPr eaLnBrk="0" hangingPunct="0"/>
            <a:endParaRPr lang="nb-NO">
              <a:solidFill>
                <a:prstClr val="black"/>
              </a:solidFill>
              <a:cs typeface="Arial" panose="020B0604020202020204" pitchFamily="34" charset="0"/>
            </a:endParaRPr>
          </a:p>
        </p:txBody>
      </p:sp>
      <p:sp>
        <p:nvSpPr>
          <p:cNvPr id="108548" name="Line 3"/>
          <p:cNvSpPr>
            <a:spLocks noChangeShapeType="1"/>
          </p:cNvSpPr>
          <p:nvPr/>
        </p:nvSpPr>
        <p:spPr bwMode="auto">
          <a:xfrm flipH="1">
            <a:off x="2411016" y="1814513"/>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49" name="Line 4"/>
          <p:cNvSpPr>
            <a:spLocks noChangeShapeType="1"/>
          </p:cNvSpPr>
          <p:nvPr/>
        </p:nvSpPr>
        <p:spPr bwMode="auto">
          <a:xfrm>
            <a:off x="2788444" y="2084785"/>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0" name="Line 5"/>
          <p:cNvSpPr>
            <a:spLocks noChangeShapeType="1"/>
          </p:cNvSpPr>
          <p:nvPr/>
        </p:nvSpPr>
        <p:spPr bwMode="auto">
          <a:xfrm flipH="1">
            <a:off x="2411016" y="2191942"/>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1" name="Line 6"/>
          <p:cNvSpPr>
            <a:spLocks noChangeShapeType="1"/>
          </p:cNvSpPr>
          <p:nvPr/>
        </p:nvSpPr>
        <p:spPr bwMode="auto">
          <a:xfrm flipV="1">
            <a:off x="2681287" y="1599010"/>
            <a:ext cx="214313"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2" name="Line 7"/>
          <p:cNvSpPr>
            <a:spLocks noChangeShapeType="1"/>
          </p:cNvSpPr>
          <p:nvPr/>
        </p:nvSpPr>
        <p:spPr bwMode="auto">
          <a:xfrm flipV="1">
            <a:off x="2411016" y="2409826"/>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3" name="Line 8"/>
          <p:cNvSpPr>
            <a:spLocks noChangeShapeType="1"/>
          </p:cNvSpPr>
          <p:nvPr/>
        </p:nvSpPr>
        <p:spPr bwMode="auto">
          <a:xfrm flipH="1" flipV="1">
            <a:off x="2734866" y="2247900"/>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4" name="Line 9"/>
          <p:cNvSpPr>
            <a:spLocks noChangeShapeType="1"/>
          </p:cNvSpPr>
          <p:nvPr/>
        </p:nvSpPr>
        <p:spPr bwMode="auto">
          <a:xfrm>
            <a:off x="1978819" y="2138363"/>
            <a:ext cx="270272"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5" name="Line 10"/>
          <p:cNvSpPr>
            <a:spLocks noChangeShapeType="1"/>
          </p:cNvSpPr>
          <p:nvPr/>
        </p:nvSpPr>
        <p:spPr bwMode="auto">
          <a:xfrm flipV="1">
            <a:off x="2139554" y="1760935"/>
            <a:ext cx="217884"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6" name="Line 11"/>
          <p:cNvSpPr>
            <a:spLocks noChangeShapeType="1"/>
          </p:cNvSpPr>
          <p:nvPr/>
        </p:nvSpPr>
        <p:spPr bwMode="auto">
          <a:xfrm flipV="1">
            <a:off x="2788444" y="2409825"/>
            <a:ext cx="270272"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7" name="Line 12"/>
          <p:cNvSpPr>
            <a:spLocks noChangeShapeType="1"/>
          </p:cNvSpPr>
          <p:nvPr/>
        </p:nvSpPr>
        <p:spPr bwMode="auto">
          <a:xfrm>
            <a:off x="2681288" y="2516982"/>
            <a:ext cx="107156"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8" name="Line 13"/>
          <p:cNvSpPr>
            <a:spLocks noChangeShapeType="1"/>
          </p:cNvSpPr>
          <p:nvPr/>
        </p:nvSpPr>
        <p:spPr bwMode="auto">
          <a:xfrm>
            <a:off x="2895601" y="1760935"/>
            <a:ext cx="326231"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59" name="Line 14"/>
          <p:cNvSpPr>
            <a:spLocks noChangeShapeType="1"/>
          </p:cNvSpPr>
          <p:nvPr/>
        </p:nvSpPr>
        <p:spPr bwMode="auto">
          <a:xfrm>
            <a:off x="2951560" y="2245519"/>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0" name="AutoShape 15"/>
          <p:cNvSpPr>
            <a:spLocks/>
          </p:cNvSpPr>
          <p:nvPr/>
        </p:nvSpPr>
        <p:spPr bwMode="auto">
          <a:xfrm rot="9515602">
            <a:off x="4302919" y="2356248"/>
            <a:ext cx="701279" cy="215503"/>
          </a:xfrm>
          <a:prstGeom prst="rightArrow">
            <a:avLst>
              <a:gd name="adj1" fmla="val 50000"/>
              <a:gd name="adj2" fmla="val 57204"/>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561" name="AutoShape 16"/>
          <p:cNvSpPr>
            <a:spLocks/>
          </p:cNvSpPr>
          <p:nvPr/>
        </p:nvSpPr>
        <p:spPr bwMode="auto">
          <a:xfrm>
            <a:off x="4625579" y="1760935"/>
            <a:ext cx="1458515" cy="129659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562" name="Line 17"/>
          <p:cNvSpPr>
            <a:spLocks noChangeShapeType="1"/>
          </p:cNvSpPr>
          <p:nvPr/>
        </p:nvSpPr>
        <p:spPr bwMode="auto">
          <a:xfrm flipH="1">
            <a:off x="5111354" y="2084785"/>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3" name="Line 18"/>
          <p:cNvSpPr>
            <a:spLocks noChangeShapeType="1"/>
          </p:cNvSpPr>
          <p:nvPr/>
        </p:nvSpPr>
        <p:spPr bwMode="auto">
          <a:xfrm>
            <a:off x="5489972" y="2352675"/>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4" name="Line 19"/>
          <p:cNvSpPr>
            <a:spLocks noChangeShapeType="1"/>
          </p:cNvSpPr>
          <p:nvPr/>
        </p:nvSpPr>
        <p:spPr bwMode="auto">
          <a:xfrm flipH="1">
            <a:off x="5111354" y="2462213"/>
            <a:ext cx="5357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5" name="Line 20"/>
          <p:cNvSpPr>
            <a:spLocks noChangeShapeType="1"/>
          </p:cNvSpPr>
          <p:nvPr/>
        </p:nvSpPr>
        <p:spPr bwMode="auto">
          <a:xfrm flipV="1">
            <a:off x="5381625" y="1868092"/>
            <a:ext cx="21550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6" name="Line 21"/>
          <p:cNvSpPr>
            <a:spLocks noChangeShapeType="1"/>
          </p:cNvSpPr>
          <p:nvPr/>
        </p:nvSpPr>
        <p:spPr bwMode="auto">
          <a:xfrm flipV="1">
            <a:off x="5111354" y="2678907"/>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7" name="Line 22"/>
          <p:cNvSpPr>
            <a:spLocks noChangeShapeType="1"/>
          </p:cNvSpPr>
          <p:nvPr/>
        </p:nvSpPr>
        <p:spPr bwMode="auto">
          <a:xfrm flipH="1" flipV="1">
            <a:off x="5435204" y="2516981"/>
            <a:ext cx="215503"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8" name="Line 23"/>
          <p:cNvSpPr>
            <a:spLocks noChangeShapeType="1"/>
          </p:cNvSpPr>
          <p:nvPr/>
        </p:nvSpPr>
        <p:spPr bwMode="auto">
          <a:xfrm>
            <a:off x="4679157" y="2408635"/>
            <a:ext cx="269081"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69" name="Line 24"/>
          <p:cNvSpPr>
            <a:spLocks noChangeShapeType="1"/>
          </p:cNvSpPr>
          <p:nvPr/>
        </p:nvSpPr>
        <p:spPr bwMode="auto">
          <a:xfrm flipV="1">
            <a:off x="4841082" y="2028825"/>
            <a:ext cx="216694" cy="16311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0" name="Line 25"/>
          <p:cNvSpPr>
            <a:spLocks noChangeShapeType="1"/>
          </p:cNvSpPr>
          <p:nvPr/>
        </p:nvSpPr>
        <p:spPr bwMode="auto">
          <a:xfrm flipV="1">
            <a:off x="5489973" y="2678906"/>
            <a:ext cx="267890"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1" name="Line 26"/>
          <p:cNvSpPr>
            <a:spLocks noChangeShapeType="1"/>
          </p:cNvSpPr>
          <p:nvPr/>
        </p:nvSpPr>
        <p:spPr bwMode="auto">
          <a:xfrm>
            <a:off x="5381626" y="2786063"/>
            <a:ext cx="108347"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2" name="Line 27"/>
          <p:cNvSpPr>
            <a:spLocks noChangeShapeType="1"/>
          </p:cNvSpPr>
          <p:nvPr/>
        </p:nvSpPr>
        <p:spPr bwMode="auto">
          <a:xfrm>
            <a:off x="5597129" y="2028825"/>
            <a:ext cx="32385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3" name="Line 28"/>
          <p:cNvSpPr>
            <a:spLocks noChangeShapeType="1"/>
          </p:cNvSpPr>
          <p:nvPr/>
        </p:nvSpPr>
        <p:spPr bwMode="auto">
          <a:xfrm>
            <a:off x="5650707" y="2515791"/>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4" name="AutoShape 29"/>
          <p:cNvSpPr>
            <a:spLocks/>
          </p:cNvSpPr>
          <p:nvPr/>
        </p:nvSpPr>
        <p:spPr bwMode="auto">
          <a:xfrm rot="3573474">
            <a:off x="3519488" y="3408759"/>
            <a:ext cx="700088" cy="216694"/>
          </a:xfrm>
          <a:prstGeom prst="rightArrow">
            <a:avLst>
              <a:gd name="adj1" fmla="val 50000"/>
              <a:gd name="adj2" fmla="val 56793"/>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575" name="AutoShape 30"/>
          <p:cNvSpPr>
            <a:spLocks/>
          </p:cNvSpPr>
          <p:nvPr/>
        </p:nvSpPr>
        <p:spPr bwMode="auto">
          <a:xfrm>
            <a:off x="3005138" y="2302669"/>
            <a:ext cx="1459706" cy="129659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576" name="Line 31"/>
          <p:cNvSpPr>
            <a:spLocks noChangeShapeType="1"/>
          </p:cNvSpPr>
          <p:nvPr/>
        </p:nvSpPr>
        <p:spPr bwMode="auto">
          <a:xfrm flipH="1">
            <a:off x="3545681" y="2680098"/>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7" name="Line 32"/>
          <p:cNvSpPr>
            <a:spLocks noChangeShapeType="1"/>
          </p:cNvSpPr>
          <p:nvPr/>
        </p:nvSpPr>
        <p:spPr bwMode="auto">
          <a:xfrm>
            <a:off x="3924301" y="2947988"/>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8" name="Line 33"/>
          <p:cNvSpPr>
            <a:spLocks noChangeShapeType="1"/>
          </p:cNvSpPr>
          <p:nvPr/>
        </p:nvSpPr>
        <p:spPr bwMode="auto">
          <a:xfrm flipH="1">
            <a:off x="3545681" y="3057525"/>
            <a:ext cx="53579"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79" name="Line 34"/>
          <p:cNvSpPr>
            <a:spLocks noChangeShapeType="1"/>
          </p:cNvSpPr>
          <p:nvPr/>
        </p:nvSpPr>
        <p:spPr bwMode="auto">
          <a:xfrm flipV="1">
            <a:off x="3814763" y="2463403"/>
            <a:ext cx="216694"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0" name="Line 35"/>
          <p:cNvSpPr>
            <a:spLocks noChangeShapeType="1"/>
          </p:cNvSpPr>
          <p:nvPr/>
        </p:nvSpPr>
        <p:spPr bwMode="auto">
          <a:xfrm flipV="1">
            <a:off x="3545681" y="3274219"/>
            <a:ext cx="21550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1" name="Line 36"/>
          <p:cNvSpPr>
            <a:spLocks noChangeShapeType="1"/>
          </p:cNvSpPr>
          <p:nvPr/>
        </p:nvSpPr>
        <p:spPr bwMode="auto">
          <a:xfrm flipH="1" flipV="1">
            <a:off x="3868341" y="3112294"/>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2" name="Line 37"/>
          <p:cNvSpPr>
            <a:spLocks noChangeShapeType="1"/>
          </p:cNvSpPr>
          <p:nvPr/>
        </p:nvSpPr>
        <p:spPr bwMode="auto">
          <a:xfrm>
            <a:off x="3112294" y="3003948"/>
            <a:ext cx="271463"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3" name="Line 38"/>
          <p:cNvSpPr>
            <a:spLocks noChangeShapeType="1"/>
          </p:cNvSpPr>
          <p:nvPr/>
        </p:nvSpPr>
        <p:spPr bwMode="auto">
          <a:xfrm flipV="1">
            <a:off x="3275410" y="262532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4" name="Line 39"/>
          <p:cNvSpPr>
            <a:spLocks noChangeShapeType="1"/>
          </p:cNvSpPr>
          <p:nvPr/>
        </p:nvSpPr>
        <p:spPr bwMode="auto">
          <a:xfrm flipV="1">
            <a:off x="3924300" y="3274219"/>
            <a:ext cx="267891"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5" name="Line 40"/>
          <p:cNvSpPr>
            <a:spLocks noChangeShapeType="1"/>
          </p:cNvSpPr>
          <p:nvPr/>
        </p:nvSpPr>
        <p:spPr bwMode="auto">
          <a:xfrm>
            <a:off x="3814762" y="3381375"/>
            <a:ext cx="10953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6" name="Line 41"/>
          <p:cNvSpPr>
            <a:spLocks noChangeShapeType="1"/>
          </p:cNvSpPr>
          <p:nvPr/>
        </p:nvSpPr>
        <p:spPr bwMode="auto">
          <a:xfrm>
            <a:off x="4031456" y="2625329"/>
            <a:ext cx="325041"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7" name="Line 42"/>
          <p:cNvSpPr>
            <a:spLocks noChangeShapeType="1"/>
          </p:cNvSpPr>
          <p:nvPr/>
        </p:nvSpPr>
        <p:spPr bwMode="auto">
          <a:xfrm>
            <a:off x="4085035" y="3111104"/>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88" name="AutoShape 43"/>
          <p:cNvSpPr>
            <a:spLocks/>
          </p:cNvSpPr>
          <p:nvPr/>
        </p:nvSpPr>
        <p:spPr bwMode="auto">
          <a:xfrm rot="-6551572">
            <a:off x="1329929" y="2894410"/>
            <a:ext cx="702469" cy="216694"/>
          </a:xfrm>
          <a:prstGeom prst="rightArrow">
            <a:avLst>
              <a:gd name="adj1" fmla="val 50000"/>
              <a:gd name="adj2" fmla="val 56986"/>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589" name="AutoShape 44"/>
          <p:cNvSpPr>
            <a:spLocks/>
          </p:cNvSpPr>
          <p:nvPr/>
        </p:nvSpPr>
        <p:spPr bwMode="auto">
          <a:xfrm>
            <a:off x="1601391" y="2571750"/>
            <a:ext cx="1457325" cy="1295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590" name="Line 45"/>
          <p:cNvSpPr>
            <a:spLocks noChangeShapeType="1"/>
          </p:cNvSpPr>
          <p:nvPr/>
        </p:nvSpPr>
        <p:spPr bwMode="auto">
          <a:xfrm flipH="1">
            <a:off x="2085975" y="2894410"/>
            <a:ext cx="163116"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1" name="Line 46"/>
          <p:cNvSpPr>
            <a:spLocks noChangeShapeType="1"/>
          </p:cNvSpPr>
          <p:nvPr/>
        </p:nvSpPr>
        <p:spPr bwMode="auto">
          <a:xfrm>
            <a:off x="2465785" y="3164681"/>
            <a:ext cx="269081"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2" name="Line 47"/>
          <p:cNvSpPr>
            <a:spLocks noChangeShapeType="1"/>
          </p:cNvSpPr>
          <p:nvPr/>
        </p:nvSpPr>
        <p:spPr bwMode="auto">
          <a:xfrm flipH="1">
            <a:off x="2085975" y="3273029"/>
            <a:ext cx="53579"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3" name="Line 48"/>
          <p:cNvSpPr>
            <a:spLocks noChangeShapeType="1"/>
          </p:cNvSpPr>
          <p:nvPr/>
        </p:nvSpPr>
        <p:spPr bwMode="auto">
          <a:xfrm flipV="1">
            <a:off x="2357437" y="2678907"/>
            <a:ext cx="215504"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4" name="Line 49"/>
          <p:cNvSpPr>
            <a:spLocks noChangeShapeType="1"/>
          </p:cNvSpPr>
          <p:nvPr/>
        </p:nvSpPr>
        <p:spPr bwMode="auto">
          <a:xfrm flipV="1">
            <a:off x="2085975" y="3489723"/>
            <a:ext cx="21788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5" name="Line 50"/>
          <p:cNvSpPr>
            <a:spLocks noChangeShapeType="1"/>
          </p:cNvSpPr>
          <p:nvPr/>
        </p:nvSpPr>
        <p:spPr bwMode="auto">
          <a:xfrm flipH="1" flipV="1">
            <a:off x="2411016" y="3327798"/>
            <a:ext cx="216694"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6" name="Line 51"/>
          <p:cNvSpPr>
            <a:spLocks noChangeShapeType="1"/>
          </p:cNvSpPr>
          <p:nvPr/>
        </p:nvSpPr>
        <p:spPr bwMode="auto">
          <a:xfrm>
            <a:off x="1654969" y="3219450"/>
            <a:ext cx="270272" cy="21550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7" name="Line 52"/>
          <p:cNvSpPr>
            <a:spLocks noChangeShapeType="1"/>
          </p:cNvSpPr>
          <p:nvPr/>
        </p:nvSpPr>
        <p:spPr bwMode="auto">
          <a:xfrm flipV="1">
            <a:off x="1815704" y="2840832"/>
            <a:ext cx="216694"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8" name="Line 53"/>
          <p:cNvSpPr>
            <a:spLocks noChangeShapeType="1"/>
          </p:cNvSpPr>
          <p:nvPr/>
        </p:nvSpPr>
        <p:spPr bwMode="auto">
          <a:xfrm flipV="1">
            <a:off x="2465785" y="3489723"/>
            <a:ext cx="269081"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599" name="Line 54"/>
          <p:cNvSpPr>
            <a:spLocks noChangeShapeType="1"/>
          </p:cNvSpPr>
          <p:nvPr/>
        </p:nvSpPr>
        <p:spPr bwMode="auto">
          <a:xfrm>
            <a:off x="2357438" y="3596879"/>
            <a:ext cx="108347"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0" name="Line 55"/>
          <p:cNvSpPr>
            <a:spLocks noChangeShapeType="1"/>
          </p:cNvSpPr>
          <p:nvPr/>
        </p:nvSpPr>
        <p:spPr bwMode="auto">
          <a:xfrm>
            <a:off x="2572942" y="2840832"/>
            <a:ext cx="32504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1" name="Line 56"/>
          <p:cNvSpPr>
            <a:spLocks noChangeShapeType="1"/>
          </p:cNvSpPr>
          <p:nvPr/>
        </p:nvSpPr>
        <p:spPr bwMode="auto">
          <a:xfrm>
            <a:off x="2627710" y="3326606"/>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2" name="AutoShape 57"/>
          <p:cNvSpPr>
            <a:spLocks/>
          </p:cNvSpPr>
          <p:nvPr/>
        </p:nvSpPr>
        <p:spPr bwMode="auto">
          <a:xfrm>
            <a:off x="5382816" y="3757613"/>
            <a:ext cx="701278" cy="216694"/>
          </a:xfrm>
          <a:prstGeom prst="rightArrow">
            <a:avLst>
              <a:gd name="adj1" fmla="val 50000"/>
              <a:gd name="adj2" fmla="val 56889"/>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603" name="AutoShape 58"/>
          <p:cNvSpPr>
            <a:spLocks/>
          </p:cNvSpPr>
          <p:nvPr/>
        </p:nvSpPr>
        <p:spPr bwMode="auto">
          <a:xfrm>
            <a:off x="4410075" y="3273029"/>
            <a:ext cx="1457325" cy="129659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604" name="Line 59"/>
          <p:cNvSpPr>
            <a:spLocks noChangeShapeType="1"/>
          </p:cNvSpPr>
          <p:nvPr/>
        </p:nvSpPr>
        <p:spPr bwMode="auto">
          <a:xfrm flipH="1">
            <a:off x="4894660" y="3596879"/>
            <a:ext cx="16311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5" name="Line 60"/>
          <p:cNvSpPr>
            <a:spLocks noChangeShapeType="1"/>
          </p:cNvSpPr>
          <p:nvPr/>
        </p:nvSpPr>
        <p:spPr bwMode="auto">
          <a:xfrm>
            <a:off x="5274469" y="3864769"/>
            <a:ext cx="269081"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6" name="Line 61"/>
          <p:cNvSpPr>
            <a:spLocks noChangeShapeType="1"/>
          </p:cNvSpPr>
          <p:nvPr/>
        </p:nvSpPr>
        <p:spPr bwMode="auto">
          <a:xfrm flipH="1">
            <a:off x="4894660" y="3974307"/>
            <a:ext cx="53578"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7" name="Line 62"/>
          <p:cNvSpPr>
            <a:spLocks noChangeShapeType="1"/>
          </p:cNvSpPr>
          <p:nvPr/>
        </p:nvSpPr>
        <p:spPr bwMode="auto">
          <a:xfrm flipV="1">
            <a:off x="5166123" y="3380185"/>
            <a:ext cx="215503"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8" name="Line 63"/>
          <p:cNvSpPr>
            <a:spLocks noChangeShapeType="1"/>
          </p:cNvSpPr>
          <p:nvPr/>
        </p:nvSpPr>
        <p:spPr bwMode="auto">
          <a:xfrm flipV="1">
            <a:off x="4894660" y="4191001"/>
            <a:ext cx="21788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09" name="Line 64"/>
          <p:cNvSpPr>
            <a:spLocks noChangeShapeType="1"/>
          </p:cNvSpPr>
          <p:nvPr/>
        </p:nvSpPr>
        <p:spPr bwMode="auto">
          <a:xfrm flipH="1" flipV="1">
            <a:off x="5219700" y="4027885"/>
            <a:ext cx="216694"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0" name="Line 65"/>
          <p:cNvSpPr>
            <a:spLocks noChangeShapeType="1"/>
          </p:cNvSpPr>
          <p:nvPr/>
        </p:nvSpPr>
        <p:spPr bwMode="auto">
          <a:xfrm>
            <a:off x="4463653" y="3920728"/>
            <a:ext cx="270272" cy="21431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1" name="Line 66"/>
          <p:cNvSpPr>
            <a:spLocks noChangeShapeType="1"/>
          </p:cNvSpPr>
          <p:nvPr/>
        </p:nvSpPr>
        <p:spPr bwMode="auto">
          <a:xfrm flipV="1">
            <a:off x="4625579" y="3542110"/>
            <a:ext cx="215503"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2" name="Line 67"/>
          <p:cNvSpPr>
            <a:spLocks noChangeShapeType="1"/>
          </p:cNvSpPr>
          <p:nvPr/>
        </p:nvSpPr>
        <p:spPr bwMode="auto">
          <a:xfrm flipV="1">
            <a:off x="5274469" y="4191000"/>
            <a:ext cx="269081"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3" name="Line 68"/>
          <p:cNvSpPr>
            <a:spLocks noChangeShapeType="1"/>
          </p:cNvSpPr>
          <p:nvPr/>
        </p:nvSpPr>
        <p:spPr bwMode="auto">
          <a:xfrm>
            <a:off x="5166122" y="4298156"/>
            <a:ext cx="108347"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4" name="Line 69"/>
          <p:cNvSpPr>
            <a:spLocks noChangeShapeType="1"/>
          </p:cNvSpPr>
          <p:nvPr/>
        </p:nvSpPr>
        <p:spPr bwMode="auto">
          <a:xfrm>
            <a:off x="5381625" y="3542110"/>
            <a:ext cx="325041"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5" name="Line 70"/>
          <p:cNvSpPr>
            <a:spLocks noChangeShapeType="1"/>
          </p:cNvSpPr>
          <p:nvPr/>
        </p:nvSpPr>
        <p:spPr bwMode="auto">
          <a:xfrm>
            <a:off x="5436394" y="4027885"/>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6" name="AutoShape 71"/>
          <p:cNvSpPr>
            <a:spLocks/>
          </p:cNvSpPr>
          <p:nvPr/>
        </p:nvSpPr>
        <p:spPr bwMode="auto">
          <a:xfrm rot="-2901678">
            <a:off x="3923109" y="519113"/>
            <a:ext cx="702469" cy="214313"/>
          </a:xfrm>
          <a:prstGeom prst="rightArrow">
            <a:avLst>
              <a:gd name="adj1" fmla="val 50000"/>
              <a:gd name="adj2" fmla="val 57619"/>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617" name="AutoShape 72"/>
          <p:cNvSpPr>
            <a:spLocks/>
          </p:cNvSpPr>
          <p:nvPr/>
        </p:nvSpPr>
        <p:spPr bwMode="auto">
          <a:xfrm>
            <a:off x="3221831" y="573881"/>
            <a:ext cx="1458516" cy="129659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618" name="Line 73"/>
          <p:cNvSpPr>
            <a:spLocks noChangeShapeType="1"/>
          </p:cNvSpPr>
          <p:nvPr/>
        </p:nvSpPr>
        <p:spPr bwMode="auto">
          <a:xfrm flipH="1">
            <a:off x="3707607" y="897732"/>
            <a:ext cx="16073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19" name="Line 74"/>
          <p:cNvSpPr>
            <a:spLocks noChangeShapeType="1"/>
          </p:cNvSpPr>
          <p:nvPr/>
        </p:nvSpPr>
        <p:spPr bwMode="auto">
          <a:xfrm>
            <a:off x="4085035" y="1165622"/>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0" name="Line 75"/>
          <p:cNvSpPr>
            <a:spLocks noChangeShapeType="1"/>
          </p:cNvSpPr>
          <p:nvPr/>
        </p:nvSpPr>
        <p:spPr bwMode="auto">
          <a:xfrm flipH="1">
            <a:off x="3707606" y="1275160"/>
            <a:ext cx="53579"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1" name="Line 76"/>
          <p:cNvSpPr>
            <a:spLocks noChangeShapeType="1"/>
          </p:cNvSpPr>
          <p:nvPr/>
        </p:nvSpPr>
        <p:spPr bwMode="auto">
          <a:xfrm flipV="1">
            <a:off x="3977878" y="681038"/>
            <a:ext cx="214313"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2" name="Line 77"/>
          <p:cNvSpPr>
            <a:spLocks noChangeShapeType="1"/>
          </p:cNvSpPr>
          <p:nvPr/>
        </p:nvSpPr>
        <p:spPr bwMode="auto">
          <a:xfrm flipV="1">
            <a:off x="3707607" y="1491854"/>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3" name="Line 78"/>
          <p:cNvSpPr>
            <a:spLocks noChangeShapeType="1"/>
          </p:cNvSpPr>
          <p:nvPr/>
        </p:nvSpPr>
        <p:spPr bwMode="auto">
          <a:xfrm flipH="1" flipV="1">
            <a:off x="4031457" y="1329929"/>
            <a:ext cx="216694"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4" name="Line 79"/>
          <p:cNvSpPr>
            <a:spLocks noChangeShapeType="1"/>
          </p:cNvSpPr>
          <p:nvPr/>
        </p:nvSpPr>
        <p:spPr bwMode="auto">
          <a:xfrm>
            <a:off x="3275410" y="1221581"/>
            <a:ext cx="270272" cy="21550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5" name="Line 80"/>
          <p:cNvSpPr>
            <a:spLocks noChangeShapeType="1"/>
          </p:cNvSpPr>
          <p:nvPr/>
        </p:nvSpPr>
        <p:spPr bwMode="auto">
          <a:xfrm flipV="1">
            <a:off x="3437335" y="841773"/>
            <a:ext cx="216694"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6" name="Line 81"/>
          <p:cNvSpPr>
            <a:spLocks noChangeShapeType="1"/>
          </p:cNvSpPr>
          <p:nvPr/>
        </p:nvSpPr>
        <p:spPr bwMode="auto">
          <a:xfrm flipV="1">
            <a:off x="4085035" y="1491854"/>
            <a:ext cx="270272"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7" name="Line 82"/>
          <p:cNvSpPr>
            <a:spLocks noChangeShapeType="1"/>
          </p:cNvSpPr>
          <p:nvPr/>
        </p:nvSpPr>
        <p:spPr bwMode="auto">
          <a:xfrm>
            <a:off x="3977879" y="1599010"/>
            <a:ext cx="107156"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8" name="Line 83"/>
          <p:cNvSpPr>
            <a:spLocks noChangeShapeType="1"/>
          </p:cNvSpPr>
          <p:nvPr/>
        </p:nvSpPr>
        <p:spPr bwMode="auto">
          <a:xfrm>
            <a:off x="4192192" y="841773"/>
            <a:ext cx="326231"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29" name="Line 84"/>
          <p:cNvSpPr>
            <a:spLocks noChangeShapeType="1"/>
          </p:cNvSpPr>
          <p:nvPr/>
        </p:nvSpPr>
        <p:spPr bwMode="auto">
          <a:xfrm>
            <a:off x="4248151" y="1328738"/>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0" name="AutoShape 85"/>
          <p:cNvSpPr>
            <a:spLocks/>
          </p:cNvSpPr>
          <p:nvPr/>
        </p:nvSpPr>
        <p:spPr bwMode="auto">
          <a:xfrm rot="2363262">
            <a:off x="6677025" y="1383506"/>
            <a:ext cx="702469" cy="215504"/>
          </a:xfrm>
          <a:prstGeom prst="rightArrow">
            <a:avLst>
              <a:gd name="adj1" fmla="val 50000"/>
              <a:gd name="adj2" fmla="val 57301"/>
            </a:avLst>
          </a:prstGeom>
          <a:solidFill>
            <a:srgbClr val="66CCFF"/>
          </a:solidFill>
          <a:ln w="13546">
            <a:solidFill>
              <a:srgbClr val="000000"/>
            </a:solidFill>
            <a:round/>
            <a:headEnd/>
            <a:tailEnd/>
          </a:ln>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nb-NO" altLang="nb-NO">
              <a:solidFill>
                <a:prstClr val="black"/>
              </a:solidFill>
            </a:endParaRPr>
          </a:p>
        </p:txBody>
      </p:sp>
      <p:sp>
        <p:nvSpPr>
          <p:cNvPr id="108631" name="AutoShape 86"/>
          <p:cNvSpPr>
            <a:spLocks/>
          </p:cNvSpPr>
          <p:nvPr/>
        </p:nvSpPr>
        <p:spPr bwMode="auto">
          <a:xfrm>
            <a:off x="6190060" y="357188"/>
            <a:ext cx="1459706" cy="129659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cubicBezTo>
                  <a:pt x="4835" y="0"/>
                  <a:pt x="0" y="4835"/>
                  <a:pt x="0" y="10799"/>
                </a:cubicBezTo>
                <a:lnTo>
                  <a:pt x="0" y="10800"/>
                </a:lnTo>
                <a:cubicBezTo>
                  <a:pt x="0" y="16764"/>
                  <a:pt x="4835" y="21600"/>
                  <a:pt x="10799" y="21600"/>
                </a:cubicBezTo>
                <a:cubicBezTo>
                  <a:pt x="10799" y="21600"/>
                  <a:pt x="10799" y="21600"/>
                  <a:pt x="10800" y="21600"/>
                </a:cubicBezTo>
                <a:cubicBezTo>
                  <a:pt x="16764" y="21600"/>
                  <a:pt x="21600" y="16764"/>
                  <a:pt x="21600" y="10800"/>
                </a:cubicBezTo>
                <a:cubicBezTo>
                  <a:pt x="21600" y="4835"/>
                  <a:pt x="16764" y="0"/>
                  <a:pt x="10800" y="0"/>
                </a:cubicBezTo>
                <a:close/>
              </a:path>
            </a:pathLst>
          </a:custGeom>
          <a:solidFill>
            <a:srgbClr val="FFFFFF"/>
          </a:solidFill>
          <a:ln w="13546" cap="flat" cmpd="sng">
            <a:solidFill>
              <a:srgbClr val="000000"/>
            </a:solidFill>
            <a:prstDash val="solid"/>
            <a:round/>
            <a:headEnd/>
            <a:tailEnd/>
          </a:ln>
        </p:spPr>
        <p:txBody>
          <a:bodyPr lIns="0" tIns="0" rIns="0" bIns="0" anchor="ctr"/>
          <a:lstStyle/>
          <a:p>
            <a:pPr eaLnBrk="0" hangingPunct="0"/>
            <a:endParaRPr lang="nb-NO">
              <a:solidFill>
                <a:prstClr val="black"/>
              </a:solidFill>
              <a:cs typeface="Arial" panose="020B0604020202020204" pitchFamily="34" charset="0"/>
            </a:endParaRPr>
          </a:p>
        </p:txBody>
      </p:sp>
      <p:sp>
        <p:nvSpPr>
          <p:cNvPr id="108632" name="Line 87"/>
          <p:cNvSpPr>
            <a:spLocks noChangeShapeType="1"/>
          </p:cNvSpPr>
          <p:nvPr/>
        </p:nvSpPr>
        <p:spPr bwMode="auto">
          <a:xfrm flipH="1">
            <a:off x="6623447" y="681038"/>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3" name="Line 88"/>
          <p:cNvSpPr>
            <a:spLocks noChangeShapeType="1"/>
          </p:cNvSpPr>
          <p:nvPr/>
        </p:nvSpPr>
        <p:spPr bwMode="auto">
          <a:xfrm>
            <a:off x="7002066" y="948929"/>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4" name="Line 89"/>
          <p:cNvSpPr>
            <a:spLocks noChangeShapeType="1"/>
          </p:cNvSpPr>
          <p:nvPr/>
        </p:nvSpPr>
        <p:spPr bwMode="auto">
          <a:xfrm flipH="1">
            <a:off x="6516291" y="1006079"/>
            <a:ext cx="53578"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5" name="Line 90"/>
          <p:cNvSpPr>
            <a:spLocks noChangeShapeType="1"/>
          </p:cNvSpPr>
          <p:nvPr/>
        </p:nvSpPr>
        <p:spPr bwMode="auto">
          <a:xfrm flipV="1">
            <a:off x="6623448" y="464344"/>
            <a:ext cx="216694"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6" name="Line 91"/>
          <p:cNvSpPr>
            <a:spLocks noChangeShapeType="1"/>
          </p:cNvSpPr>
          <p:nvPr/>
        </p:nvSpPr>
        <p:spPr bwMode="auto">
          <a:xfrm flipV="1">
            <a:off x="6354366" y="1275160"/>
            <a:ext cx="215503"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7" name="Line 92"/>
          <p:cNvSpPr>
            <a:spLocks noChangeShapeType="1"/>
          </p:cNvSpPr>
          <p:nvPr/>
        </p:nvSpPr>
        <p:spPr bwMode="auto">
          <a:xfrm flipH="1" flipV="1">
            <a:off x="6677025" y="1112044"/>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8" name="Line 93"/>
          <p:cNvSpPr>
            <a:spLocks noChangeShapeType="1"/>
          </p:cNvSpPr>
          <p:nvPr/>
        </p:nvSpPr>
        <p:spPr bwMode="auto">
          <a:xfrm>
            <a:off x="5920978" y="1004887"/>
            <a:ext cx="271463" cy="21431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39" name="Line 94"/>
          <p:cNvSpPr>
            <a:spLocks noChangeShapeType="1"/>
          </p:cNvSpPr>
          <p:nvPr/>
        </p:nvSpPr>
        <p:spPr bwMode="auto">
          <a:xfrm flipV="1">
            <a:off x="6084094" y="62626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0" name="Line 95"/>
          <p:cNvSpPr>
            <a:spLocks noChangeShapeType="1"/>
          </p:cNvSpPr>
          <p:nvPr/>
        </p:nvSpPr>
        <p:spPr bwMode="auto">
          <a:xfrm flipV="1">
            <a:off x="6732985" y="1275160"/>
            <a:ext cx="267890"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1" name="Line 96"/>
          <p:cNvSpPr>
            <a:spLocks noChangeShapeType="1"/>
          </p:cNvSpPr>
          <p:nvPr/>
        </p:nvSpPr>
        <p:spPr bwMode="auto">
          <a:xfrm>
            <a:off x="6623447" y="1382316"/>
            <a:ext cx="10953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2" name="Line 97"/>
          <p:cNvSpPr>
            <a:spLocks noChangeShapeType="1"/>
          </p:cNvSpPr>
          <p:nvPr/>
        </p:nvSpPr>
        <p:spPr bwMode="auto">
          <a:xfrm>
            <a:off x="7109223" y="626269"/>
            <a:ext cx="325040" cy="21550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3" name="Line 98"/>
          <p:cNvSpPr>
            <a:spLocks noChangeShapeType="1"/>
          </p:cNvSpPr>
          <p:nvPr/>
        </p:nvSpPr>
        <p:spPr bwMode="auto">
          <a:xfrm>
            <a:off x="6893719" y="1112044"/>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4" name="Line 99"/>
          <p:cNvSpPr>
            <a:spLocks noChangeShapeType="1"/>
          </p:cNvSpPr>
          <p:nvPr/>
        </p:nvSpPr>
        <p:spPr bwMode="auto">
          <a:xfrm flipH="1">
            <a:off x="2734866" y="3436144"/>
            <a:ext cx="16073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5" name="Line 100"/>
          <p:cNvSpPr>
            <a:spLocks noChangeShapeType="1"/>
          </p:cNvSpPr>
          <p:nvPr/>
        </p:nvSpPr>
        <p:spPr bwMode="auto">
          <a:xfrm>
            <a:off x="4518423" y="2840831"/>
            <a:ext cx="269081"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6" name="Line 101"/>
          <p:cNvSpPr>
            <a:spLocks noChangeShapeType="1"/>
          </p:cNvSpPr>
          <p:nvPr/>
        </p:nvSpPr>
        <p:spPr bwMode="auto">
          <a:xfrm flipH="1">
            <a:off x="2734866" y="3813573"/>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7" name="Line 102"/>
          <p:cNvSpPr>
            <a:spLocks noChangeShapeType="1"/>
          </p:cNvSpPr>
          <p:nvPr/>
        </p:nvSpPr>
        <p:spPr bwMode="auto">
          <a:xfrm flipV="1">
            <a:off x="4626769" y="1165622"/>
            <a:ext cx="214313" cy="10953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8" name="Line 103"/>
          <p:cNvSpPr>
            <a:spLocks noChangeShapeType="1"/>
          </p:cNvSpPr>
          <p:nvPr/>
        </p:nvSpPr>
        <p:spPr bwMode="auto">
          <a:xfrm flipV="1">
            <a:off x="4356498" y="1977629"/>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49" name="Line 104"/>
          <p:cNvSpPr>
            <a:spLocks noChangeShapeType="1"/>
          </p:cNvSpPr>
          <p:nvPr/>
        </p:nvSpPr>
        <p:spPr bwMode="auto">
          <a:xfrm flipH="1" flipV="1">
            <a:off x="4463654" y="3005137"/>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0" name="Line 105"/>
          <p:cNvSpPr>
            <a:spLocks noChangeShapeType="1"/>
          </p:cNvSpPr>
          <p:nvPr/>
        </p:nvSpPr>
        <p:spPr bwMode="auto">
          <a:xfrm>
            <a:off x="6084094" y="3003948"/>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1" name="Line 106"/>
          <p:cNvSpPr>
            <a:spLocks noChangeShapeType="1"/>
          </p:cNvSpPr>
          <p:nvPr/>
        </p:nvSpPr>
        <p:spPr bwMode="auto">
          <a:xfrm flipV="1">
            <a:off x="6246019" y="262532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2" name="Line 107"/>
          <p:cNvSpPr>
            <a:spLocks noChangeShapeType="1"/>
          </p:cNvSpPr>
          <p:nvPr/>
        </p:nvSpPr>
        <p:spPr bwMode="auto">
          <a:xfrm flipV="1">
            <a:off x="4517232" y="3167062"/>
            <a:ext cx="270272"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3" name="Line 108"/>
          <p:cNvSpPr>
            <a:spLocks noChangeShapeType="1"/>
          </p:cNvSpPr>
          <p:nvPr/>
        </p:nvSpPr>
        <p:spPr bwMode="auto">
          <a:xfrm>
            <a:off x="4410076" y="3274219"/>
            <a:ext cx="107156"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4" name="Line 109"/>
          <p:cNvSpPr>
            <a:spLocks noChangeShapeType="1"/>
          </p:cNvSpPr>
          <p:nvPr/>
        </p:nvSpPr>
        <p:spPr bwMode="auto">
          <a:xfrm>
            <a:off x="4625579" y="2518173"/>
            <a:ext cx="325040"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5" name="Line 110"/>
          <p:cNvSpPr>
            <a:spLocks noChangeShapeType="1"/>
          </p:cNvSpPr>
          <p:nvPr/>
        </p:nvSpPr>
        <p:spPr bwMode="auto">
          <a:xfrm>
            <a:off x="4680347" y="3003947"/>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6" name="Line 111"/>
          <p:cNvSpPr>
            <a:spLocks noChangeShapeType="1"/>
          </p:cNvSpPr>
          <p:nvPr/>
        </p:nvSpPr>
        <p:spPr bwMode="auto">
          <a:xfrm flipH="1">
            <a:off x="4517231" y="1545432"/>
            <a:ext cx="163116"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7" name="Line 112"/>
          <p:cNvSpPr>
            <a:spLocks noChangeShapeType="1"/>
          </p:cNvSpPr>
          <p:nvPr/>
        </p:nvSpPr>
        <p:spPr bwMode="auto">
          <a:xfrm>
            <a:off x="4680347" y="3003947"/>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8" name="Line 113"/>
          <p:cNvSpPr>
            <a:spLocks noChangeShapeType="1"/>
          </p:cNvSpPr>
          <p:nvPr/>
        </p:nvSpPr>
        <p:spPr bwMode="auto">
          <a:xfrm flipH="1">
            <a:off x="4518423" y="1921669"/>
            <a:ext cx="53578" cy="16311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59" name="Line 114"/>
          <p:cNvSpPr>
            <a:spLocks noChangeShapeType="1"/>
          </p:cNvSpPr>
          <p:nvPr/>
        </p:nvSpPr>
        <p:spPr bwMode="auto">
          <a:xfrm flipV="1">
            <a:off x="4787504" y="1328738"/>
            <a:ext cx="216694"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0" name="Line 115"/>
          <p:cNvSpPr>
            <a:spLocks noChangeShapeType="1"/>
          </p:cNvSpPr>
          <p:nvPr/>
        </p:nvSpPr>
        <p:spPr bwMode="auto">
          <a:xfrm flipV="1">
            <a:off x="4301729" y="3328988"/>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1" name="Line 116"/>
          <p:cNvSpPr>
            <a:spLocks noChangeShapeType="1"/>
          </p:cNvSpPr>
          <p:nvPr/>
        </p:nvSpPr>
        <p:spPr bwMode="auto">
          <a:xfrm flipH="1" flipV="1">
            <a:off x="4625579" y="3167062"/>
            <a:ext cx="215503"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2" name="Line 117"/>
          <p:cNvSpPr>
            <a:spLocks noChangeShapeType="1"/>
          </p:cNvSpPr>
          <p:nvPr/>
        </p:nvSpPr>
        <p:spPr bwMode="auto">
          <a:xfrm>
            <a:off x="6246019" y="3165873"/>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3" name="Line 118"/>
          <p:cNvSpPr>
            <a:spLocks noChangeShapeType="1"/>
          </p:cNvSpPr>
          <p:nvPr/>
        </p:nvSpPr>
        <p:spPr bwMode="auto">
          <a:xfrm flipV="1">
            <a:off x="2626519" y="3543300"/>
            <a:ext cx="215504" cy="16311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4" name="Line 119"/>
          <p:cNvSpPr>
            <a:spLocks noChangeShapeType="1"/>
          </p:cNvSpPr>
          <p:nvPr/>
        </p:nvSpPr>
        <p:spPr bwMode="auto">
          <a:xfrm flipV="1">
            <a:off x="4680348" y="3328987"/>
            <a:ext cx="267890"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5" name="Line 120"/>
          <p:cNvSpPr>
            <a:spLocks noChangeShapeType="1"/>
          </p:cNvSpPr>
          <p:nvPr/>
        </p:nvSpPr>
        <p:spPr bwMode="auto">
          <a:xfrm>
            <a:off x="4570810" y="3436144"/>
            <a:ext cx="109538"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6" name="Line 121"/>
          <p:cNvSpPr>
            <a:spLocks noChangeShapeType="1"/>
          </p:cNvSpPr>
          <p:nvPr/>
        </p:nvSpPr>
        <p:spPr bwMode="auto">
          <a:xfrm>
            <a:off x="6461523" y="1760935"/>
            <a:ext cx="32504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7" name="Line 122"/>
          <p:cNvSpPr>
            <a:spLocks noChangeShapeType="1"/>
          </p:cNvSpPr>
          <p:nvPr/>
        </p:nvSpPr>
        <p:spPr bwMode="auto">
          <a:xfrm>
            <a:off x="5650707" y="1168004"/>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8" name="Line 123"/>
          <p:cNvSpPr>
            <a:spLocks noChangeShapeType="1"/>
          </p:cNvSpPr>
          <p:nvPr/>
        </p:nvSpPr>
        <p:spPr bwMode="auto">
          <a:xfrm flipH="1">
            <a:off x="2734866" y="3436144"/>
            <a:ext cx="16073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69" name="Line 124"/>
          <p:cNvSpPr>
            <a:spLocks noChangeShapeType="1"/>
          </p:cNvSpPr>
          <p:nvPr/>
        </p:nvSpPr>
        <p:spPr bwMode="auto">
          <a:xfrm>
            <a:off x="4733925" y="1652588"/>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0" name="Line 125"/>
          <p:cNvSpPr>
            <a:spLocks noChangeShapeType="1"/>
          </p:cNvSpPr>
          <p:nvPr/>
        </p:nvSpPr>
        <p:spPr bwMode="auto">
          <a:xfrm flipH="1">
            <a:off x="2734866" y="3813573"/>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1" name="Line 126"/>
          <p:cNvSpPr>
            <a:spLocks noChangeShapeType="1"/>
          </p:cNvSpPr>
          <p:nvPr/>
        </p:nvSpPr>
        <p:spPr bwMode="auto">
          <a:xfrm flipV="1">
            <a:off x="4626769" y="1165622"/>
            <a:ext cx="214313" cy="10953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2" name="Line 127"/>
          <p:cNvSpPr>
            <a:spLocks noChangeShapeType="1"/>
          </p:cNvSpPr>
          <p:nvPr/>
        </p:nvSpPr>
        <p:spPr bwMode="auto">
          <a:xfrm flipV="1">
            <a:off x="4356498" y="1977629"/>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3" name="Line 128"/>
          <p:cNvSpPr>
            <a:spLocks noChangeShapeType="1"/>
          </p:cNvSpPr>
          <p:nvPr/>
        </p:nvSpPr>
        <p:spPr bwMode="auto">
          <a:xfrm flipH="1" flipV="1">
            <a:off x="4680348" y="1814512"/>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4" name="Line 129"/>
          <p:cNvSpPr>
            <a:spLocks noChangeShapeType="1"/>
          </p:cNvSpPr>
          <p:nvPr/>
        </p:nvSpPr>
        <p:spPr bwMode="auto">
          <a:xfrm>
            <a:off x="6084094" y="3003948"/>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5" name="Line 130"/>
          <p:cNvSpPr>
            <a:spLocks noChangeShapeType="1"/>
          </p:cNvSpPr>
          <p:nvPr/>
        </p:nvSpPr>
        <p:spPr bwMode="auto">
          <a:xfrm flipV="1">
            <a:off x="6246019" y="262532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6" name="Line 131"/>
          <p:cNvSpPr>
            <a:spLocks noChangeShapeType="1"/>
          </p:cNvSpPr>
          <p:nvPr/>
        </p:nvSpPr>
        <p:spPr bwMode="auto">
          <a:xfrm flipV="1">
            <a:off x="4733926" y="1977629"/>
            <a:ext cx="270272"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7" name="Line 132"/>
          <p:cNvSpPr>
            <a:spLocks noChangeShapeType="1"/>
          </p:cNvSpPr>
          <p:nvPr/>
        </p:nvSpPr>
        <p:spPr bwMode="auto">
          <a:xfrm>
            <a:off x="4626769" y="2084785"/>
            <a:ext cx="107156"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8" name="Line 133"/>
          <p:cNvSpPr>
            <a:spLocks noChangeShapeType="1"/>
          </p:cNvSpPr>
          <p:nvPr/>
        </p:nvSpPr>
        <p:spPr bwMode="auto">
          <a:xfrm>
            <a:off x="5867401" y="1760935"/>
            <a:ext cx="326231"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79" name="Line 134"/>
          <p:cNvSpPr>
            <a:spLocks noChangeShapeType="1"/>
          </p:cNvSpPr>
          <p:nvPr/>
        </p:nvSpPr>
        <p:spPr bwMode="auto">
          <a:xfrm>
            <a:off x="5489972" y="1004888"/>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0" name="Line 135"/>
          <p:cNvSpPr>
            <a:spLocks noChangeShapeType="1"/>
          </p:cNvSpPr>
          <p:nvPr/>
        </p:nvSpPr>
        <p:spPr bwMode="auto">
          <a:xfrm flipH="1">
            <a:off x="5111354" y="736998"/>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1" name="Line 136"/>
          <p:cNvSpPr>
            <a:spLocks noChangeShapeType="1"/>
          </p:cNvSpPr>
          <p:nvPr/>
        </p:nvSpPr>
        <p:spPr bwMode="auto">
          <a:xfrm>
            <a:off x="5489972" y="1004888"/>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2" name="Line 137"/>
          <p:cNvSpPr>
            <a:spLocks noChangeShapeType="1"/>
          </p:cNvSpPr>
          <p:nvPr/>
        </p:nvSpPr>
        <p:spPr bwMode="auto">
          <a:xfrm flipH="1">
            <a:off x="5111354" y="1114425"/>
            <a:ext cx="5357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3" name="Line 138"/>
          <p:cNvSpPr>
            <a:spLocks noChangeShapeType="1"/>
          </p:cNvSpPr>
          <p:nvPr/>
        </p:nvSpPr>
        <p:spPr bwMode="auto">
          <a:xfrm flipV="1">
            <a:off x="5381625" y="520304"/>
            <a:ext cx="21550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4" name="Line 139"/>
          <p:cNvSpPr>
            <a:spLocks noChangeShapeType="1"/>
          </p:cNvSpPr>
          <p:nvPr/>
        </p:nvSpPr>
        <p:spPr bwMode="auto">
          <a:xfrm flipV="1">
            <a:off x="5111354" y="1331119"/>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5" name="Line 140"/>
          <p:cNvSpPr>
            <a:spLocks noChangeShapeType="1"/>
          </p:cNvSpPr>
          <p:nvPr/>
        </p:nvSpPr>
        <p:spPr bwMode="auto">
          <a:xfrm flipH="1" flipV="1">
            <a:off x="5435204" y="1169194"/>
            <a:ext cx="215503"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6" name="Line 141"/>
          <p:cNvSpPr>
            <a:spLocks noChangeShapeType="1"/>
          </p:cNvSpPr>
          <p:nvPr/>
        </p:nvSpPr>
        <p:spPr bwMode="auto">
          <a:xfrm>
            <a:off x="6246019" y="3165873"/>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7" name="Line 142"/>
          <p:cNvSpPr>
            <a:spLocks noChangeShapeType="1"/>
          </p:cNvSpPr>
          <p:nvPr/>
        </p:nvSpPr>
        <p:spPr bwMode="auto">
          <a:xfrm flipV="1">
            <a:off x="2626519" y="3543300"/>
            <a:ext cx="215504" cy="16311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8" name="Line 143"/>
          <p:cNvSpPr>
            <a:spLocks noChangeShapeType="1"/>
          </p:cNvSpPr>
          <p:nvPr/>
        </p:nvSpPr>
        <p:spPr bwMode="auto">
          <a:xfrm flipV="1">
            <a:off x="5489973" y="1331119"/>
            <a:ext cx="267890"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89" name="Line 144"/>
          <p:cNvSpPr>
            <a:spLocks noChangeShapeType="1"/>
          </p:cNvSpPr>
          <p:nvPr/>
        </p:nvSpPr>
        <p:spPr bwMode="auto">
          <a:xfrm>
            <a:off x="5381626" y="1438275"/>
            <a:ext cx="108347"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0" name="Line 145"/>
          <p:cNvSpPr>
            <a:spLocks noChangeShapeType="1"/>
          </p:cNvSpPr>
          <p:nvPr/>
        </p:nvSpPr>
        <p:spPr bwMode="auto">
          <a:xfrm>
            <a:off x="6461523" y="1760935"/>
            <a:ext cx="32504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1" name="Line 146"/>
          <p:cNvSpPr>
            <a:spLocks noChangeShapeType="1"/>
          </p:cNvSpPr>
          <p:nvPr/>
        </p:nvSpPr>
        <p:spPr bwMode="auto">
          <a:xfrm>
            <a:off x="5650707" y="1168004"/>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2" name="Line 147"/>
          <p:cNvSpPr>
            <a:spLocks noChangeShapeType="1"/>
          </p:cNvSpPr>
          <p:nvPr/>
        </p:nvSpPr>
        <p:spPr bwMode="auto">
          <a:xfrm flipH="1">
            <a:off x="2734866" y="3436144"/>
            <a:ext cx="16073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3" name="Line 148"/>
          <p:cNvSpPr>
            <a:spLocks noChangeShapeType="1"/>
          </p:cNvSpPr>
          <p:nvPr/>
        </p:nvSpPr>
        <p:spPr bwMode="auto">
          <a:xfrm>
            <a:off x="3112294" y="3706416"/>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4" name="Line 149"/>
          <p:cNvSpPr>
            <a:spLocks noChangeShapeType="1"/>
          </p:cNvSpPr>
          <p:nvPr/>
        </p:nvSpPr>
        <p:spPr bwMode="auto">
          <a:xfrm flipH="1">
            <a:off x="2734866" y="3813573"/>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5" name="Line 150"/>
          <p:cNvSpPr>
            <a:spLocks noChangeShapeType="1"/>
          </p:cNvSpPr>
          <p:nvPr/>
        </p:nvSpPr>
        <p:spPr bwMode="auto">
          <a:xfrm flipV="1">
            <a:off x="6786562" y="2463403"/>
            <a:ext cx="214313"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6" name="Line 151"/>
          <p:cNvSpPr>
            <a:spLocks noChangeShapeType="1"/>
          </p:cNvSpPr>
          <p:nvPr/>
        </p:nvSpPr>
        <p:spPr bwMode="auto">
          <a:xfrm flipV="1">
            <a:off x="2734866" y="4031457"/>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7" name="Line 152"/>
          <p:cNvSpPr>
            <a:spLocks noChangeShapeType="1"/>
          </p:cNvSpPr>
          <p:nvPr/>
        </p:nvSpPr>
        <p:spPr bwMode="auto">
          <a:xfrm flipH="1" flipV="1">
            <a:off x="3058716" y="3869531"/>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8" name="Line 153"/>
          <p:cNvSpPr>
            <a:spLocks noChangeShapeType="1"/>
          </p:cNvSpPr>
          <p:nvPr/>
        </p:nvSpPr>
        <p:spPr bwMode="auto">
          <a:xfrm>
            <a:off x="6084094" y="3003948"/>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699" name="Line 154"/>
          <p:cNvSpPr>
            <a:spLocks noChangeShapeType="1"/>
          </p:cNvSpPr>
          <p:nvPr/>
        </p:nvSpPr>
        <p:spPr bwMode="auto">
          <a:xfrm flipV="1">
            <a:off x="6246019" y="262532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0" name="Line 155"/>
          <p:cNvSpPr>
            <a:spLocks noChangeShapeType="1"/>
          </p:cNvSpPr>
          <p:nvPr/>
        </p:nvSpPr>
        <p:spPr bwMode="auto">
          <a:xfrm flipV="1">
            <a:off x="3112294" y="4031456"/>
            <a:ext cx="270272"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1" name="Line 156"/>
          <p:cNvSpPr>
            <a:spLocks noChangeShapeType="1"/>
          </p:cNvSpPr>
          <p:nvPr/>
        </p:nvSpPr>
        <p:spPr bwMode="auto">
          <a:xfrm>
            <a:off x="3005138" y="4138613"/>
            <a:ext cx="107156"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3" name="Line 158"/>
          <p:cNvSpPr>
            <a:spLocks noChangeShapeType="1"/>
          </p:cNvSpPr>
          <p:nvPr/>
        </p:nvSpPr>
        <p:spPr bwMode="auto">
          <a:xfrm>
            <a:off x="2627710" y="951310"/>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5" name="Line 160"/>
          <p:cNvSpPr>
            <a:spLocks noChangeShapeType="1"/>
          </p:cNvSpPr>
          <p:nvPr/>
        </p:nvSpPr>
        <p:spPr bwMode="auto">
          <a:xfrm>
            <a:off x="2627710" y="951310"/>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6" name="Line 161"/>
          <p:cNvSpPr>
            <a:spLocks noChangeShapeType="1"/>
          </p:cNvSpPr>
          <p:nvPr/>
        </p:nvSpPr>
        <p:spPr bwMode="auto">
          <a:xfrm flipH="1">
            <a:off x="2249091" y="1058467"/>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7" name="Line 162"/>
          <p:cNvSpPr>
            <a:spLocks noChangeShapeType="1"/>
          </p:cNvSpPr>
          <p:nvPr/>
        </p:nvSpPr>
        <p:spPr bwMode="auto">
          <a:xfrm flipV="1">
            <a:off x="6246019" y="1600201"/>
            <a:ext cx="21550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8" name="Line 163"/>
          <p:cNvSpPr>
            <a:spLocks noChangeShapeType="1"/>
          </p:cNvSpPr>
          <p:nvPr/>
        </p:nvSpPr>
        <p:spPr bwMode="auto">
          <a:xfrm flipV="1">
            <a:off x="2249091" y="1276351"/>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09" name="Line 164"/>
          <p:cNvSpPr>
            <a:spLocks noChangeShapeType="1"/>
          </p:cNvSpPr>
          <p:nvPr/>
        </p:nvSpPr>
        <p:spPr bwMode="auto">
          <a:xfrm flipH="1" flipV="1">
            <a:off x="2572941" y="1114425"/>
            <a:ext cx="215503"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0" name="Line 165"/>
          <p:cNvSpPr>
            <a:spLocks noChangeShapeType="1"/>
          </p:cNvSpPr>
          <p:nvPr/>
        </p:nvSpPr>
        <p:spPr bwMode="auto">
          <a:xfrm>
            <a:off x="6246019" y="3165873"/>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1" name="Line 166"/>
          <p:cNvSpPr>
            <a:spLocks noChangeShapeType="1"/>
          </p:cNvSpPr>
          <p:nvPr/>
        </p:nvSpPr>
        <p:spPr bwMode="auto">
          <a:xfrm flipV="1">
            <a:off x="6407944" y="2787254"/>
            <a:ext cx="215504"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2" name="Line 167"/>
          <p:cNvSpPr>
            <a:spLocks noChangeShapeType="1"/>
          </p:cNvSpPr>
          <p:nvPr/>
        </p:nvSpPr>
        <p:spPr bwMode="auto">
          <a:xfrm flipV="1">
            <a:off x="2627710" y="1276350"/>
            <a:ext cx="267890"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3" name="Line 168"/>
          <p:cNvSpPr>
            <a:spLocks noChangeShapeType="1"/>
          </p:cNvSpPr>
          <p:nvPr/>
        </p:nvSpPr>
        <p:spPr bwMode="auto">
          <a:xfrm>
            <a:off x="2519363" y="1383506"/>
            <a:ext cx="108347"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4" name="Line 169"/>
          <p:cNvSpPr>
            <a:spLocks noChangeShapeType="1"/>
          </p:cNvSpPr>
          <p:nvPr/>
        </p:nvSpPr>
        <p:spPr bwMode="auto">
          <a:xfrm>
            <a:off x="6461523" y="1760935"/>
            <a:ext cx="32504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5" name="Line 170"/>
          <p:cNvSpPr>
            <a:spLocks noChangeShapeType="1"/>
          </p:cNvSpPr>
          <p:nvPr/>
        </p:nvSpPr>
        <p:spPr bwMode="auto">
          <a:xfrm>
            <a:off x="6516291" y="2247900"/>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6" name="Line 171"/>
          <p:cNvSpPr>
            <a:spLocks noChangeShapeType="1"/>
          </p:cNvSpPr>
          <p:nvPr/>
        </p:nvSpPr>
        <p:spPr bwMode="auto">
          <a:xfrm flipH="1">
            <a:off x="6516291" y="2680098"/>
            <a:ext cx="16073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7" name="Line 172"/>
          <p:cNvSpPr>
            <a:spLocks noChangeShapeType="1"/>
          </p:cNvSpPr>
          <p:nvPr/>
        </p:nvSpPr>
        <p:spPr bwMode="auto">
          <a:xfrm>
            <a:off x="6192441" y="1924050"/>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8" name="Line 173"/>
          <p:cNvSpPr>
            <a:spLocks noChangeShapeType="1"/>
          </p:cNvSpPr>
          <p:nvPr/>
        </p:nvSpPr>
        <p:spPr bwMode="auto">
          <a:xfrm flipH="1">
            <a:off x="6516291" y="3057525"/>
            <a:ext cx="5357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19" name="Line 174"/>
          <p:cNvSpPr>
            <a:spLocks noChangeShapeType="1"/>
          </p:cNvSpPr>
          <p:nvPr/>
        </p:nvSpPr>
        <p:spPr bwMode="auto">
          <a:xfrm flipV="1">
            <a:off x="6786562" y="2463403"/>
            <a:ext cx="214313"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0" name="Line 175"/>
          <p:cNvSpPr>
            <a:spLocks noChangeShapeType="1"/>
          </p:cNvSpPr>
          <p:nvPr/>
        </p:nvSpPr>
        <p:spPr bwMode="auto">
          <a:xfrm flipV="1">
            <a:off x="6516291" y="3274219"/>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1" name="Line 176"/>
          <p:cNvSpPr>
            <a:spLocks noChangeShapeType="1"/>
          </p:cNvSpPr>
          <p:nvPr/>
        </p:nvSpPr>
        <p:spPr bwMode="auto">
          <a:xfrm flipH="1" flipV="1">
            <a:off x="6840141" y="3112294"/>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2" name="Line 177"/>
          <p:cNvSpPr>
            <a:spLocks noChangeShapeType="1"/>
          </p:cNvSpPr>
          <p:nvPr/>
        </p:nvSpPr>
        <p:spPr bwMode="auto">
          <a:xfrm>
            <a:off x="6084094" y="3003948"/>
            <a:ext cx="270272"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3" name="Line 178"/>
          <p:cNvSpPr>
            <a:spLocks noChangeShapeType="1"/>
          </p:cNvSpPr>
          <p:nvPr/>
        </p:nvSpPr>
        <p:spPr bwMode="auto">
          <a:xfrm flipV="1">
            <a:off x="6246019" y="2625329"/>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4" name="Line 179"/>
          <p:cNvSpPr>
            <a:spLocks noChangeShapeType="1"/>
          </p:cNvSpPr>
          <p:nvPr/>
        </p:nvSpPr>
        <p:spPr bwMode="auto">
          <a:xfrm flipV="1">
            <a:off x="6192442" y="2249091"/>
            <a:ext cx="269081"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5" name="Line 180"/>
          <p:cNvSpPr>
            <a:spLocks noChangeShapeType="1"/>
          </p:cNvSpPr>
          <p:nvPr/>
        </p:nvSpPr>
        <p:spPr bwMode="auto">
          <a:xfrm>
            <a:off x="6786563" y="3381375"/>
            <a:ext cx="107156"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6" name="Line 181"/>
          <p:cNvSpPr>
            <a:spLocks noChangeShapeType="1"/>
          </p:cNvSpPr>
          <p:nvPr/>
        </p:nvSpPr>
        <p:spPr bwMode="auto">
          <a:xfrm>
            <a:off x="6299597" y="1600200"/>
            <a:ext cx="32385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7" name="Line 182"/>
          <p:cNvSpPr>
            <a:spLocks noChangeShapeType="1"/>
          </p:cNvSpPr>
          <p:nvPr/>
        </p:nvSpPr>
        <p:spPr bwMode="auto">
          <a:xfrm>
            <a:off x="6354367" y="2084785"/>
            <a:ext cx="269081"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8" name="Line 183"/>
          <p:cNvSpPr>
            <a:spLocks noChangeShapeType="1"/>
          </p:cNvSpPr>
          <p:nvPr/>
        </p:nvSpPr>
        <p:spPr bwMode="auto">
          <a:xfrm flipH="1">
            <a:off x="6461522" y="3543301"/>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29" name="Line 184"/>
          <p:cNvSpPr>
            <a:spLocks noChangeShapeType="1"/>
          </p:cNvSpPr>
          <p:nvPr/>
        </p:nvSpPr>
        <p:spPr bwMode="auto">
          <a:xfrm>
            <a:off x="6840141" y="3813572"/>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0" name="Line 185"/>
          <p:cNvSpPr>
            <a:spLocks noChangeShapeType="1"/>
          </p:cNvSpPr>
          <p:nvPr/>
        </p:nvSpPr>
        <p:spPr bwMode="auto">
          <a:xfrm flipH="1">
            <a:off x="6461523" y="3920729"/>
            <a:ext cx="53578" cy="16311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1" name="Line 186"/>
          <p:cNvSpPr>
            <a:spLocks noChangeShapeType="1"/>
          </p:cNvSpPr>
          <p:nvPr/>
        </p:nvSpPr>
        <p:spPr bwMode="auto">
          <a:xfrm flipV="1">
            <a:off x="6730604" y="3327797"/>
            <a:ext cx="216694" cy="108347"/>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2" name="Line 187"/>
          <p:cNvSpPr>
            <a:spLocks noChangeShapeType="1"/>
          </p:cNvSpPr>
          <p:nvPr/>
        </p:nvSpPr>
        <p:spPr bwMode="auto">
          <a:xfrm flipV="1">
            <a:off x="6461523" y="4138613"/>
            <a:ext cx="215503"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3" name="Line 188"/>
          <p:cNvSpPr>
            <a:spLocks noChangeShapeType="1"/>
          </p:cNvSpPr>
          <p:nvPr/>
        </p:nvSpPr>
        <p:spPr bwMode="auto">
          <a:xfrm flipH="1" flipV="1">
            <a:off x="6784182" y="3976687"/>
            <a:ext cx="216694"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4" name="Line 189"/>
          <p:cNvSpPr>
            <a:spLocks noChangeShapeType="1"/>
          </p:cNvSpPr>
          <p:nvPr/>
        </p:nvSpPr>
        <p:spPr bwMode="auto">
          <a:xfrm>
            <a:off x="6028135" y="3867150"/>
            <a:ext cx="271463"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5" name="Line 190"/>
          <p:cNvSpPr>
            <a:spLocks noChangeShapeType="1"/>
          </p:cNvSpPr>
          <p:nvPr/>
        </p:nvSpPr>
        <p:spPr bwMode="auto">
          <a:xfrm flipV="1">
            <a:off x="6191250" y="3489722"/>
            <a:ext cx="216694"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6" name="Line 191"/>
          <p:cNvSpPr>
            <a:spLocks noChangeShapeType="1"/>
          </p:cNvSpPr>
          <p:nvPr/>
        </p:nvSpPr>
        <p:spPr bwMode="auto">
          <a:xfrm flipV="1">
            <a:off x="6840142" y="4138612"/>
            <a:ext cx="267890"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7" name="Line 192"/>
          <p:cNvSpPr>
            <a:spLocks noChangeShapeType="1"/>
          </p:cNvSpPr>
          <p:nvPr/>
        </p:nvSpPr>
        <p:spPr bwMode="auto">
          <a:xfrm>
            <a:off x="6730603" y="4245769"/>
            <a:ext cx="109538"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8" name="Line 193"/>
          <p:cNvSpPr>
            <a:spLocks noChangeShapeType="1"/>
          </p:cNvSpPr>
          <p:nvPr/>
        </p:nvSpPr>
        <p:spPr bwMode="auto">
          <a:xfrm>
            <a:off x="6947298" y="3489723"/>
            <a:ext cx="32504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39" name="Line 194"/>
          <p:cNvSpPr>
            <a:spLocks noChangeShapeType="1"/>
          </p:cNvSpPr>
          <p:nvPr/>
        </p:nvSpPr>
        <p:spPr bwMode="auto">
          <a:xfrm>
            <a:off x="7000875" y="3974306"/>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0" name="Line 195"/>
          <p:cNvSpPr>
            <a:spLocks noChangeShapeType="1"/>
          </p:cNvSpPr>
          <p:nvPr/>
        </p:nvSpPr>
        <p:spPr bwMode="auto">
          <a:xfrm flipH="1">
            <a:off x="6947297" y="1977629"/>
            <a:ext cx="16073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1" name="Line 196"/>
          <p:cNvSpPr>
            <a:spLocks noChangeShapeType="1"/>
          </p:cNvSpPr>
          <p:nvPr/>
        </p:nvSpPr>
        <p:spPr bwMode="auto">
          <a:xfrm>
            <a:off x="7325916" y="2247900"/>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2" name="Line 197"/>
          <p:cNvSpPr>
            <a:spLocks noChangeShapeType="1"/>
          </p:cNvSpPr>
          <p:nvPr/>
        </p:nvSpPr>
        <p:spPr bwMode="auto">
          <a:xfrm flipH="1">
            <a:off x="6947298" y="2356247"/>
            <a:ext cx="53578"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3" name="Line 198"/>
          <p:cNvSpPr>
            <a:spLocks noChangeShapeType="1"/>
          </p:cNvSpPr>
          <p:nvPr/>
        </p:nvSpPr>
        <p:spPr bwMode="auto">
          <a:xfrm flipV="1">
            <a:off x="7217569" y="1760935"/>
            <a:ext cx="215504" cy="10953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4" name="Line 199"/>
          <p:cNvSpPr>
            <a:spLocks noChangeShapeType="1"/>
          </p:cNvSpPr>
          <p:nvPr/>
        </p:nvSpPr>
        <p:spPr bwMode="auto">
          <a:xfrm flipV="1">
            <a:off x="6947298" y="2572942"/>
            <a:ext cx="21669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5" name="Line 200"/>
          <p:cNvSpPr>
            <a:spLocks noChangeShapeType="1"/>
          </p:cNvSpPr>
          <p:nvPr/>
        </p:nvSpPr>
        <p:spPr bwMode="auto">
          <a:xfrm flipH="1" flipV="1">
            <a:off x="7271148" y="2411016"/>
            <a:ext cx="216694"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6" name="Line 201"/>
          <p:cNvSpPr>
            <a:spLocks noChangeShapeType="1"/>
          </p:cNvSpPr>
          <p:nvPr/>
        </p:nvSpPr>
        <p:spPr bwMode="auto">
          <a:xfrm>
            <a:off x="4193382" y="1977629"/>
            <a:ext cx="269081" cy="21550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7" name="Line 202"/>
          <p:cNvSpPr>
            <a:spLocks noChangeShapeType="1"/>
          </p:cNvSpPr>
          <p:nvPr/>
        </p:nvSpPr>
        <p:spPr bwMode="auto">
          <a:xfrm flipV="1">
            <a:off x="6677025" y="1924050"/>
            <a:ext cx="216694"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8" name="Line 203"/>
          <p:cNvSpPr>
            <a:spLocks noChangeShapeType="1"/>
          </p:cNvSpPr>
          <p:nvPr/>
        </p:nvSpPr>
        <p:spPr bwMode="auto">
          <a:xfrm flipV="1">
            <a:off x="7325917" y="2572941"/>
            <a:ext cx="269081"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49" name="Line 204"/>
          <p:cNvSpPr>
            <a:spLocks noChangeShapeType="1"/>
          </p:cNvSpPr>
          <p:nvPr/>
        </p:nvSpPr>
        <p:spPr bwMode="auto">
          <a:xfrm>
            <a:off x="7217569" y="2680097"/>
            <a:ext cx="108347" cy="16073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0" name="Line 205"/>
          <p:cNvSpPr>
            <a:spLocks noChangeShapeType="1"/>
          </p:cNvSpPr>
          <p:nvPr/>
        </p:nvSpPr>
        <p:spPr bwMode="auto">
          <a:xfrm>
            <a:off x="7433072" y="1924050"/>
            <a:ext cx="323850"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1" name="Line 206"/>
          <p:cNvSpPr>
            <a:spLocks noChangeShapeType="1"/>
          </p:cNvSpPr>
          <p:nvPr/>
        </p:nvSpPr>
        <p:spPr bwMode="auto">
          <a:xfrm>
            <a:off x="7487842" y="2409825"/>
            <a:ext cx="269081"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2" name="Line 207"/>
          <p:cNvSpPr>
            <a:spLocks noChangeShapeType="1"/>
          </p:cNvSpPr>
          <p:nvPr/>
        </p:nvSpPr>
        <p:spPr bwMode="auto">
          <a:xfrm flipH="1">
            <a:off x="3545681" y="4085035"/>
            <a:ext cx="161925"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3" name="Line 208"/>
          <p:cNvSpPr>
            <a:spLocks noChangeShapeType="1"/>
          </p:cNvSpPr>
          <p:nvPr/>
        </p:nvSpPr>
        <p:spPr bwMode="auto">
          <a:xfrm>
            <a:off x="3924301" y="4354116"/>
            <a:ext cx="270272"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4" name="Line 209"/>
          <p:cNvSpPr>
            <a:spLocks noChangeShapeType="1"/>
          </p:cNvSpPr>
          <p:nvPr/>
        </p:nvSpPr>
        <p:spPr bwMode="auto">
          <a:xfrm flipH="1">
            <a:off x="3545681" y="4462463"/>
            <a:ext cx="53579"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5" name="Line 210"/>
          <p:cNvSpPr>
            <a:spLocks noChangeShapeType="1"/>
          </p:cNvSpPr>
          <p:nvPr/>
        </p:nvSpPr>
        <p:spPr bwMode="auto">
          <a:xfrm flipV="1">
            <a:off x="3814763" y="3867150"/>
            <a:ext cx="216694" cy="10953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6" name="Line 211"/>
          <p:cNvSpPr>
            <a:spLocks noChangeShapeType="1"/>
          </p:cNvSpPr>
          <p:nvPr/>
        </p:nvSpPr>
        <p:spPr bwMode="auto">
          <a:xfrm flipV="1">
            <a:off x="3545681" y="4679157"/>
            <a:ext cx="215504" cy="107156"/>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7" name="Line 212"/>
          <p:cNvSpPr>
            <a:spLocks noChangeShapeType="1"/>
          </p:cNvSpPr>
          <p:nvPr/>
        </p:nvSpPr>
        <p:spPr bwMode="auto">
          <a:xfrm flipH="1" flipV="1">
            <a:off x="3868341" y="4516041"/>
            <a:ext cx="216694" cy="53578"/>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8" name="Line 213"/>
          <p:cNvSpPr>
            <a:spLocks noChangeShapeType="1"/>
          </p:cNvSpPr>
          <p:nvPr/>
        </p:nvSpPr>
        <p:spPr bwMode="auto">
          <a:xfrm>
            <a:off x="3112294" y="4408885"/>
            <a:ext cx="271463" cy="214313"/>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59" name="Line 214"/>
          <p:cNvSpPr>
            <a:spLocks noChangeShapeType="1"/>
          </p:cNvSpPr>
          <p:nvPr/>
        </p:nvSpPr>
        <p:spPr bwMode="auto">
          <a:xfrm flipV="1">
            <a:off x="3275410" y="4030266"/>
            <a:ext cx="216694" cy="16192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60" name="Line 215"/>
          <p:cNvSpPr>
            <a:spLocks noChangeShapeType="1"/>
          </p:cNvSpPr>
          <p:nvPr/>
        </p:nvSpPr>
        <p:spPr bwMode="auto">
          <a:xfrm flipV="1">
            <a:off x="3924300" y="4679156"/>
            <a:ext cx="267891" cy="53579"/>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61" name="Line 216"/>
          <p:cNvSpPr>
            <a:spLocks noChangeShapeType="1"/>
          </p:cNvSpPr>
          <p:nvPr/>
        </p:nvSpPr>
        <p:spPr bwMode="auto">
          <a:xfrm>
            <a:off x="3814762" y="4786313"/>
            <a:ext cx="109538" cy="160735"/>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62" name="Line 217"/>
          <p:cNvSpPr>
            <a:spLocks noChangeShapeType="1"/>
          </p:cNvSpPr>
          <p:nvPr/>
        </p:nvSpPr>
        <p:spPr bwMode="auto">
          <a:xfrm>
            <a:off x="4031456" y="4030266"/>
            <a:ext cx="325041" cy="216694"/>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108763" name="Line 218"/>
          <p:cNvSpPr>
            <a:spLocks noChangeShapeType="1"/>
          </p:cNvSpPr>
          <p:nvPr/>
        </p:nvSpPr>
        <p:spPr bwMode="auto">
          <a:xfrm>
            <a:off x="4085035" y="4516041"/>
            <a:ext cx="271463" cy="0"/>
          </a:xfrm>
          <a:prstGeom prst="line">
            <a:avLst/>
          </a:prstGeom>
          <a:noFill/>
          <a:ln w="13546">
            <a:solidFill>
              <a:srgbClr val="000000"/>
            </a:solidFill>
            <a:round/>
            <a:headEnd/>
            <a:tailEnd type="stealth" w="med" len="med"/>
          </a:ln>
          <a:extLst>
            <a:ext uri="{909E8E84-426E-40DD-AFC4-6F175D3DCCD1}">
              <a14:hiddenFill xmlns:a14="http://schemas.microsoft.com/office/drawing/2010/main">
                <a:noFill/>
              </a14:hiddenFill>
            </a:ext>
          </a:extLst>
        </p:spPr>
        <p:txBody>
          <a:bodyPr lIns="48218" tIns="24110" rIns="48218" bIns="24110"/>
          <a:lstStyle/>
          <a:p>
            <a:pPr eaLnBrk="0" hangingPunct="0"/>
            <a:endParaRPr lang="nb-NO">
              <a:solidFill>
                <a:prstClr val="black"/>
              </a:solidFill>
              <a:cs typeface="Arial" panose="020B0604020202020204" pitchFamily="34" charset="0"/>
            </a:endParaRPr>
          </a:p>
        </p:txBody>
      </p:sp>
      <p:sp>
        <p:nvSpPr>
          <p:cNvPr id="221" name="Oval 5"/>
          <p:cNvSpPr>
            <a:spLocks noChangeArrowheads="1"/>
          </p:cNvSpPr>
          <p:nvPr/>
        </p:nvSpPr>
        <p:spPr bwMode="auto">
          <a:xfrm>
            <a:off x="2275879" y="291420"/>
            <a:ext cx="4482703" cy="4266010"/>
          </a:xfrm>
          <a:prstGeom prst="ellipse">
            <a:avLst/>
          </a:prstGeom>
          <a:solidFill>
            <a:schemeClr val="tx1">
              <a:lumMod val="65000"/>
              <a:lumOff val="35000"/>
            </a:schemeClr>
          </a:solidFill>
          <a:ln w="38100">
            <a:solidFill>
              <a:srgbClr val="FF0000"/>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endParaRPr lang="nb-NO" altLang="nb-NO">
              <a:solidFill>
                <a:prstClr val="black"/>
              </a:solidFill>
              <a:latin typeface="Calibri" panose="020F0502020204030204" pitchFamily="34" charset="0"/>
            </a:endParaRPr>
          </a:p>
        </p:txBody>
      </p:sp>
      <p:cxnSp>
        <p:nvCxnSpPr>
          <p:cNvPr id="223" name="Rett pil 222"/>
          <p:cNvCxnSpPr/>
          <p:nvPr/>
        </p:nvCxnSpPr>
        <p:spPr>
          <a:xfrm>
            <a:off x="3006329" y="1113235"/>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6" name="Rett pil 225"/>
          <p:cNvCxnSpPr/>
          <p:nvPr/>
        </p:nvCxnSpPr>
        <p:spPr>
          <a:xfrm>
            <a:off x="3707606" y="789385"/>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7" name="Rett pil 226"/>
          <p:cNvCxnSpPr/>
          <p:nvPr/>
        </p:nvCxnSpPr>
        <p:spPr>
          <a:xfrm>
            <a:off x="2465785" y="3003947"/>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8" name="Rett pil 227"/>
          <p:cNvCxnSpPr/>
          <p:nvPr/>
        </p:nvCxnSpPr>
        <p:spPr>
          <a:xfrm>
            <a:off x="2627710" y="1437085"/>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9" name="Rett pil 228"/>
          <p:cNvCxnSpPr/>
          <p:nvPr/>
        </p:nvCxnSpPr>
        <p:spPr>
          <a:xfrm>
            <a:off x="3924300" y="1762125"/>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0" name="Rett pil 229"/>
          <p:cNvCxnSpPr/>
          <p:nvPr/>
        </p:nvCxnSpPr>
        <p:spPr>
          <a:xfrm>
            <a:off x="4193381" y="3813572"/>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1" name="Rett pil 230"/>
          <p:cNvCxnSpPr/>
          <p:nvPr/>
        </p:nvCxnSpPr>
        <p:spPr>
          <a:xfrm>
            <a:off x="2519363" y="1924050"/>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2" name="Rett pil 231"/>
          <p:cNvCxnSpPr/>
          <p:nvPr/>
        </p:nvCxnSpPr>
        <p:spPr>
          <a:xfrm>
            <a:off x="3113485" y="3598069"/>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3" name="Rett pil 232"/>
          <p:cNvCxnSpPr/>
          <p:nvPr/>
        </p:nvCxnSpPr>
        <p:spPr>
          <a:xfrm>
            <a:off x="4351735" y="2027635"/>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4" name="Rett pil 233"/>
          <p:cNvCxnSpPr/>
          <p:nvPr/>
        </p:nvCxnSpPr>
        <p:spPr>
          <a:xfrm>
            <a:off x="4463654" y="3219450"/>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5" name="Rett pil 234"/>
          <p:cNvCxnSpPr/>
          <p:nvPr/>
        </p:nvCxnSpPr>
        <p:spPr>
          <a:xfrm>
            <a:off x="2357438" y="2247900"/>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6" name="Rett pil 235"/>
          <p:cNvCxnSpPr/>
          <p:nvPr/>
        </p:nvCxnSpPr>
        <p:spPr>
          <a:xfrm>
            <a:off x="4410075" y="2356247"/>
            <a:ext cx="194429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7" name="Rett pil 236"/>
          <p:cNvCxnSpPr/>
          <p:nvPr/>
        </p:nvCxnSpPr>
        <p:spPr>
          <a:xfrm>
            <a:off x="4139804" y="2895600"/>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8" name="Rett pil 237"/>
          <p:cNvCxnSpPr/>
          <p:nvPr/>
        </p:nvCxnSpPr>
        <p:spPr>
          <a:xfrm>
            <a:off x="2627710" y="2518172"/>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9" name="Rett pil 238"/>
          <p:cNvCxnSpPr/>
          <p:nvPr/>
        </p:nvCxnSpPr>
        <p:spPr>
          <a:xfrm>
            <a:off x="3330179" y="4137422"/>
            <a:ext cx="194429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0" name="Pil høyre 239"/>
          <p:cNvSpPr/>
          <p:nvPr/>
        </p:nvSpPr>
        <p:spPr>
          <a:xfrm>
            <a:off x="6893719" y="2085975"/>
            <a:ext cx="1107281" cy="971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55533" name="TekstSylinder 240"/>
          <p:cNvSpPr txBox="1">
            <a:spLocks noChangeArrowheads="1"/>
          </p:cNvSpPr>
          <p:nvPr/>
        </p:nvSpPr>
        <p:spPr bwMode="auto">
          <a:xfrm>
            <a:off x="323528" y="231378"/>
            <a:ext cx="3461586" cy="704726"/>
          </a:xfrm>
          <a:prstGeom prst="rect">
            <a:avLst/>
          </a:prstGeom>
        </p:spPr>
        <p:txBody>
          <a:bodyPr>
            <a:noAutofit/>
          </a:bodyPr>
          <a:lstStyle>
            <a:lvl1pPr marL="0" indent="0" eaLnBrk="0" hangingPunct="0">
              <a:buFont typeface="Arial" panose="020B0604020202020204" pitchFamily="34" charset="0"/>
              <a:buNone/>
              <a:defRPr sz="2400">
                <a:solidFill>
                  <a:srgbClr val="FF0000"/>
                </a:solidFill>
                <a:ea typeface="+mj-ea"/>
                <a:cs typeface="Arial" pitchFamily="34" charset="0"/>
              </a:defRPr>
            </a:lvl1pPr>
            <a:lvl2pPr marL="557213" indent="-214313" eaLnBrk="0" hangingPunct="0">
              <a:spcBef>
                <a:spcPct val="20000"/>
              </a:spcBef>
              <a:buFont typeface="Arial" panose="020B0604020202020204" pitchFamily="34" charset="0"/>
              <a:buChar char="–"/>
              <a:defRPr sz="2100">
                <a:latin typeface="+mn-lt"/>
              </a:defRPr>
            </a:lvl2pPr>
            <a:lvl3pPr marL="857250" indent="-171450" eaLnBrk="0" hangingPunct="0">
              <a:spcBef>
                <a:spcPct val="20000"/>
              </a:spcBef>
              <a:buFont typeface="Arial" panose="020B0604020202020204" pitchFamily="34" charset="0"/>
              <a:buChar char="•"/>
              <a:defRPr sz="1800">
                <a:latin typeface="+mn-lt"/>
              </a:defRPr>
            </a:lvl3pPr>
            <a:lvl4pPr marL="1200150" indent="-171450" eaLnBrk="0" hangingPunct="0">
              <a:spcBef>
                <a:spcPct val="20000"/>
              </a:spcBef>
              <a:buFont typeface="Arial" panose="020B0604020202020204" pitchFamily="34" charset="0"/>
              <a:buChar char="–"/>
              <a:defRPr sz="1500">
                <a:latin typeface="+mn-lt"/>
              </a:defRPr>
            </a:lvl4pPr>
            <a:lvl5pPr marL="1543050" indent="-171450" eaLnBrk="0" hangingPunct="0">
              <a:spcBef>
                <a:spcPct val="20000"/>
              </a:spcBef>
              <a:buFont typeface="Arial" panose="020B0604020202020204" pitchFamily="34" charset="0"/>
              <a:buChar char="»"/>
              <a:defRPr sz="1500">
                <a:latin typeface="+mn-lt"/>
              </a:defRPr>
            </a:lvl5pPr>
            <a:lvl6pPr marL="1885950" indent="-171450" defTabSz="685800">
              <a:spcBef>
                <a:spcPct val="20000"/>
              </a:spcBef>
              <a:buFont typeface="Arial" pitchFamily="34" charset="0"/>
              <a:buChar char="•"/>
              <a:defRPr sz="1500">
                <a:latin typeface="+mn-lt"/>
              </a:defRPr>
            </a:lvl6pPr>
            <a:lvl7pPr marL="2228850" indent="-171450" defTabSz="685800">
              <a:spcBef>
                <a:spcPct val="20000"/>
              </a:spcBef>
              <a:buFont typeface="Arial" pitchFamily="34" charset="0"/>
              <a:buChar char="•"/>
              <a:defRPr sz="1500">
                <a:latin typeface="+mn-lt"/>
              </a:defRPr>
            </a:lvl7pPr>
            <a:lvl8pPr marL="2571750" indent="-171450" defTabSz="685800">
              <a:spcBef>
                <a:spcPct val="20000"/>
              </a:spcBef>
              <a:buFont typeface="Arial" pitchFamily="34" charset="0"/>
              <a:buChar char="•"/>
              <a:defRPr sz="1500">
                <a:latin typeface="+mn-lt"/>
              </a:defRPr>
            </a:lvl8pPr>
            <a:lvl9pPr marL="2914650" indent="-171450" defTabSz="685800">
              <a:spcBef>
                <a:spcPct val="20000"/>
              </a:spcBef>
              <a:buFont typeface="Arial" pitchFamily="34" charset="0"/>
              <a:buChar char="•"/>
              <a:defRPr sz="1500">
                <a:latin typeface="+mn-lt"/>
              </a:defRPr>
            </a:lvl9pPr>
          </a:lstStyle>
          <a:p>
            <a:r>
              <a:rPr lang="nb-NO" sz="1800" dirty="0">
                <a:solidFill>
                  <a:schemeClr val="bg1"/>
                </a:solidFill>
              </a:rPr>
              <a:t>Hvorfor virksomhetsplan?</a:t>
            </a:r>
          </a:p>
        </p:txBody>
      </p:sp>
      <p:sp>
        <p:nvSpPr>
          <p:cNvPr id="3" name="TekstSylinder 2">
            <a:extLst>
              <a:ext uri="{FF2B5EF4-FFF2-40B4-BE49-F238E27FC236}">
                <a16:creationId xmlns:a16="http://schemas.microsoft.com/office/drawing/2014/main" id="{4CF9FEC5-0C35-EC85-D7FF-0C24DCA1E7B3}"/>
              </a:ext>
            </a:extLst>
          </p:cNvPr>
          <p:cNvSpPr txBox="1"/>
          <p:nvPr/>
        </p:nvSpPr>
        <p:spPr>
          <a:xfrm>
            <a:off x="7321175" y="4807289"/>
            <a:ext cx="1567159" cy="215444"/>
          </a:xfrm>
          <a:prstGeom prst="rect">
            <a:avLst/>
          </a:prstGeom>
          <a:solidFill>
            <a:schemeClr val="tx1">
              <a:lumMod val="65000"/>
              <a:lumOff val="35000"/>
            </a:schemeClr>
          </a:solidFill>
          <a:ln>
            <a:solidFill>
              <a:schemeClr val="bg1">
                <a:lumMod val="85000"/>
              </a:schemeClr>
            </a:solidFill>
          </a:ln>
        </p:spPr>
        <p:txBody>
          <a:bodyPr wrap="square" rtlCol="0">
            <a:spAutoFit/>
          </a:bodyPr>
          <a:lstStyle/>
          <a:p>
            <a:endParaRPr lang="nb-NO" sz="800" dirty="0">
              <a:solidFill>
                <a:srgbClr val="57585B"/>
              </a:solidFill>
              <a:latin typeface="Georgia" pitchFamily="18" charset="0"/>
            </a:endParaRPr>
          </a:p>
        </p:txBody>
      </p:sp>
    </p:spTree>
    <p:extLst>
      <p:ext uri="{BB962C8B-B14F-4D97-AF65-F5344CB8AC3E}">
        <p14:creationId xmlns:p14="http://schemas.microsoft.com/office/powerpoint/2010/main" val="237673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500" fill="hold"/>
                                        <p:tgtEl>
                                          <p:spTgt spid="221"/>
                                        </p:tgtEl>
                                        <p:attrNameLst>
                                          <p:attrName>ppt_x</p:attrName>
                                        </p:attrNameLst>
                                      </p:cBhvr>
                                      <p:tavLst>
                                        <p:tav tm="0">
                                          <p:val>
                                            <p:strVal val="#ppt_x"/>
                                          </p:val>
                                        </p:tav>
                                        <p:tav tm="100000">
                                          <p:val>
                                            <p:strVal val="#ppt_x"/>
                                          </p:val>
                                        </p:tav>
                                      </p:tavLst>
                                    </p:anim>
                                    <p:anim calcmode="lin" valueType="num">
                                      <p:cBhvr additive="base">
                                        <p:cTn id="8" dur="500" fill="hold"/>
                                        <p:tgtEl>
                                          <p:spTgt spid="2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3"/>
                                        </p:tgtEl>
                                        <p:attrNameLst>
                                          <p:attrName>style.visibility</p:attrName>
                                        </p:attrNameLst>
                                      </p:cBhvr>
                                      <p:to>
                                        <p:strVal val="visible"/>
                                      </p:to>
                                    </p:set>
                                    <p:anim calcmode="lin" valueType="num">
                                      <p:cBhvr additive="base">
                                        <p:cTn id="11" dur="500" fill="hold"/>
                                        <p:tgtEl>
                                          <p:spTgt spid="223"/>
                                        </p:tgtEl>
                                        <p:attrNameLst>
                                          <p:attrName>ppt_x</p:attrName>
                                        </p:attrNameLst>
                                      </p:cBhvr>
                                      <p:tavLst>
                                        <p:tav tm="0">
                                          <p:val>
                                            <p:strVal val="#ppt_x"/>
                                          </p:val>
                                        </p:tav>
                                        <p:tav tm="100000">
                                          <p:val>
                                            <p:strVal val="#ppt_x"/>
                                          </p:val>
                                        </p:tav>
                                      </p:tavLst>
                                    </p:anim>
                                    <p:anim calcmode="lin" valueType="num">
                                      <p:cBhvr additive="base">
                                        <p:cTn id="12" dur="500" fill="hold"/>
                                        <p:tgtEl>
                                          <p:spTgt spid="2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8"/>
                                        </p:tgtEl>
                                        <p:attrNameLst>
                                          <p:attrName>style.visibility</p:attrName>
                                        </p:attrNameLst>
                                      </p:cBhvr>
                                      <p:to>
                                        <p:strVal val="visible"/>
                                      </p:to>
                                    </p:set>
                                    <p:anim calcmode="lin" valueType="num">
                                      <p:cBhvr additive="base">
                                        <p:cTn id="15" dur="500" fill="hold"/>
                                        <p:tgtEl>
                                          <p:spTgt spid="228"/>
                                        </p:tgtEl>
                                        <p:attrNameLst>
                                          <p:attrName>ppt_x</p:attrName>
                                        </p:attrNameLst>
                                      </p:cBhvr>
                                      <p:tavLst>
                                        <p:tav tm="0">
                                          <p:val>
                                            <p:strVal val="#ppt_x"/>
                                          </p:val>
                                        </p:tav>
                                        <p:tav tm="100000">
                                          <p:val>
                                            <p:strVal val="#ppt_x"/>
                                          </p:val>
                                        </p:tav>
                                      </p:tavLst>
                                    </p:anim>
                                    <p:anim calcmode="lin" valueType="num">
                                      <p:cBhvr additive="base">
                                        <p:cTn id="16" dur="500" fill="hold"/>
                                        <p:tgtEl>
                                          <p:spTgt spid="22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9"/>
                                        </p:tgtEl>
                                        <p:attrNameLst>
                                          <p:attrName>style.visibility</p:attrName>
                                        </p:attrNameLst>
                                      </p:cBhvr>
                                      <p:to>
                                        <p:strVal val="visible"/>
                                      </p:to>
                                    </p:set>
                                    <p:anim calcmode="lin" valueType="num">
                                      <p:cBhvr additive="base">
                                        <p:cTn id="19" dur="500" fill="hold"/>
                                        <p:tgtEl>
                                          <p:spTgt spid="229"/>
                                        </p:tgtEl>
                                        <p:attrNameLst>
                                          <p:attrName>ppt_x</p:attrName>
                                        </p:attrNameLst>
                                      </p:cBhvr>
                                      <p:tavLst>
                                        <p:tav tm="0">
                                          <p:val>
                                            <p:strVal val="#ppt_x"/>
                                          </p:val>
                                        </p:tav>
                                        <p:tav tm="100000">
                                          <p:val>
                                            <p:strVal val="#ppt_x"/>
                                          </p:val>
                                        </p:tav>
                                      </p:tavLst>
                                    </p:anim>
                                    <p:anim calcmode="lin" valueType="num">
                                      <p:cBhvr additive="base">
                                        <p:cTn id="20" dur="500" fill="hold"/>
                                        <p:tgtEl>
                                          <p:spTgt spid="2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1"/>
                                        </p:tgtEl>
                                        <p:attrNameLst>
                                          <p:attrName>style.visibility</p:attrName>
                                        </p:attrNameLst>
                                      </p:cBhvr>
                                      <p:to>
                                        <p:strVal val="visible"/>
                                      </p:to>
                                    </p:set>
                                    <p:anim calcmode="lin" valueType="num">
                                      <p:cBhvr additive="base">
                                        <p:cTn id="23" dur="500" fill="hold"/>
                                        <p:tgtEl>
                                          <p:spTgt spid="231"/>
                                        </p:tgtEl>
                                        <p:attrNameLst>
                                          <p:attrName>ppt_x</p:attrName>
                                        </p:attrNameLst>
                                      </p:cBhvr>
                                      <p:tavLst>
                                        <p:tav tm="0">
                                          <p:val>
                                            <p:strVal val="#ppt_x"/>
                                          </p:val>
                                        </p:tav>
                                        <p:tav tm="100000">
                                          <p:val>
                                            <p:strVal val="#ppt_x"/>
                                          </p:val>
                                        </p:tav>
                                      </p:tavLst>
                                    </p:anim>
                                    <p:anim calcmode="lin" valueType="num">
                                      <p:cBhvr additive="base">
                                        <p:cTn id="24" dur="500" fill="hold"/>
                                        <p:tgtEl>
                                          <p:spTgt spid="23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3"/>
                                        </p:tgtEl>
                                        <p:attrNameLst>
                                          <p:attrName>style.visibility</p:attrName>
                                        </p:attrNameLst>
                                      </p:cBhvr>
                                      <p:to>
                                        <p:strVal val="visible"/>
                                      </p:to>
                                    </p:set>
                                    <p:anim calcmode="lin" valueType="num">
                                      <p:cBhvr additive="base">
                                        <p:cTn id="27" dur="500" fill="hold"/>
                                        <p:tgtEl>
                                          <p:spTgt spid="233"/>
                                        </p:tgtEl>
                                        <p:attrNameLst>
                                          <p:attrName>ppt_x</p:attrName>
                                        </p:attrNameLst>
                                      </p:cBhvr>
                                      <p:tavLst>
                                        <p:tav tm="0">
                                          <p:val>
                                            <p:strVal val="#ppt_x"/>
                                          </p:val>
                                        </p:tav>
                                        <p:tav tm="100000">
                                          <p:val>
                                            <p:strVal val="#ppt_x"/>
                                          </p:val>
                                        </p:tav>
                                      </p:tavLst>
                                    </p:anim>
                                    <p:anim calcmode="lin" valueType="num">
                                      <p:cBhvr additive="base">
                                        <p:cTn id="28" dur="500" fill="hold"/>
                                        <p:tgtEl>
                                          <p:spTgt spid="23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36"/>
                                        </p:tgtEl>
                                        <p:attrNameLst>
                                          <p:attrName>style.visibility</p:attrName>
                                        </p:attrNameLst>
                                      </p:cBhvr>
                                      <p:to>
                                        <p:strVal val="visible"/>
                                      </p:to>
                                    </p:set>
                                    <p:anim calcmode="lin" valueType="num">
                                      <p:cBhvr additive="base">
                                        <p:cTn id="31" dur="500" fill="hold"/>
                                        <p:tgtEl>
                                          <p:spTgt spid="236"/>
                                        </p:tgtEl>
                                        <p:attrNameLst>
                                          <p:attrName>ppt_x</p:attrName>
                                        </p:attrNameLst>
                                      </p:cBhvr>
                                      <p:tavLst>
                                        <p:tav tm="0">
                                          <p:val>
                                            <p:strVal val="#ppt_x"/>
                                          </p:val>
                                        </p:tav>
                                        <p:tav tm="100000">
                                          <p:val>
                                            <p:strVal val="#ppt_x"/>
                                          </p:val>
                                        </p:tav>
                                      </p:tavLst>
                                    </p:anim>
                                    <p:anim calcmode="lin" valueType="num">
                                      <p:cBhvr additive="base">
                                        <p:cTn id="32" dur="500" fill="hold"/>
                                        <p:tgtEl>
                                          <p:spTgt spid="23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8"/>
                                        </p:tgtEl>
                                        <p:attrNameLst>
                                          <p:attrName>style.visibility</p:attrName>
                                        </p:attrNameLst>
                                      </p:cBhvr>
                                      <p:to>
                                        <p:strVal val="visible"/>
                                      </p:to>
                                    </p:set>
                                    <p:anim calcmode="lin" valueType="num">
                                      <p:cBhvr additive="base">
                                        <p:cTn id="35" dur="500" fill="hold"/>
                                        <p:tgtEl>
                                          <p:spTgt spid="238"/>
                                        </p:tgtEl>
                                        <p:attrNameLst>
                                          <p:attrName>ppt_x</p:attrName>
                                        </p:attrNameLst>
                                      </p:cBhvr>
                                      <p:tavLst>
                                        <p:tav tm="0">
                                          <p:val>
                                            <p:strVal val="#ppt_x"/>
                                          </p:val>
                                        </p:tav>
                                        <p:tav tm="100000">
                                          <p:val>
                                            <p:strVal val="#ppt_x"/>
                                          </p:val>
                                        </p:tav>
                                      </p:tavLst>
                                    </p:anim>
                                    <p:anim calcmode="lin" valueType="num">
                                      <p:cBhvr additive="base">
                                        <p:cTn id="36" dur="500" fill="hold"/>
                                        <p:tgtEl>
                                          <p:spTgt spid="23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5"/>
                                        </p:tgtEl>
                                        <p:attrNameLst>
                                          <p:attrName>style.visibility</p:attrName>
                                        </p:attrNameLst>
                                      </p:cBhvr>
                                      <p:to>
                                        <p:strVal val="visible"/>
                                      </p:to>
                                    </p:set>
                                    <p:anim calcmode="lin" valueType="num">
                                      <p:cBhvr additive="base">
                                        <p:cTn id="39" dur="500" fill="hold"/>
                                        <p:tgtEl>
                                          <p:spTgt spid="235"/>
                                        </p:tgtEl>
                                        <p:attrNameLst>
                                          <p:attrName>ppt_x</p:attrName>
                                        </p:attrNameLst>
                                      </p:cBhvr>
                                      <p:tavLst>
                                        <p:tav tm="0">
                                          <p:val>
                                            <p:strVal val="#ppt_x"/>
                                          </p:val>
                                        </p:tav>
                                        <p:tav tm="100000">
                                          <p:val>
                                            <p:strVal val="#ppt_x"/>
                                          </p:val>
                                        </p:tav>
                                      </p:tavLst>
                                    </p:anim>
                                    <p:anim calcmode="lin" valueType="num">
                                      <p:cBhvr additive="base">
                                        <p:cTn id="40" dur="500" fill="hold"/>
                                        <p:tgtEl>
                                          <p:spTgt spid="23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36"/>
                                        </p:tgtEl>
                                        <p:attrNameLst>
                                          <p:attrName>style.visibility</p:attrName>
                                        </p:attrNameLst>
                                      </p:cBhvr>
                                      <p:to>
                                        <p:strVal val="visible"/>
                                      </p:to>
                                    </p:set>
                                    <p:anim calcmode="lin" valueType="num">
                                      <p:cBhvr additive="base">
                                        <p:cTn id="43" dur="500" fill="hold"/>
                                        <p:tgtEl>
                                          <p:spTgt spid="236"/>
                                        </p:tgtEl>
                                        <p:attrNameLst>
                                          <p:attrName>ppt_x</p:attrName>
                                        </p:attrNameLst>
                                      </p:cBhvr>
                                      <p:tavLst>
                                        <p:tav tm="0">
                                          <p:val>
                                            <p:strVal val="#ppt_x"/>
                                          </p:val>
                                        </p:tav>
                                        <p:tav tm="100000">
                                          <p:val>
                                            <p:strVal val="#ppt_x"/>
                                          </p:val>
                                        </p:tav>
                                      </p:tavLst>
                                    </p:anim>
                                    <p:anim calcmode="lin" valueType="num">
                                      <p:cBhvr additive="base">
                                        <p:cTn id="44" dur="500" fill="hold"/>
                                        <p:tgtEl>
                                          <p:spTgt spid="23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37"/>
                                        </p:tgtEl>
                                        <p:attrNameLst>
                                          <p:attrName>style.visibility</p:attrName>
                                        </p:attrNameLst>
                                      </p:cBhvr>
                                      <p:to>
                                        <p:strVal val="visible"/>
                                      </p:to>
                                    </p:set>
                                    <p:anim calcmode="lin" valueType="num">
                                      <p:cBhvr additive="base">
                                        <p:cTn id="47" dur="500" fill="hold"/>
                                        <p:tgtEl>
                                          <p:spTgt spid="237"/>
                                        </p:tgtEl>
                                        <p:attrNameLst>
                                          <p:attrName>ppt_x</p:attrName>
                                        </p:attrNameLst>
                                      </p:cBhvr>
                                      <p:tavLst>
                                        <p:tav tm="0">
                                          <p:val>
                                            <p:strVal val="#ppt_x"/>
                                          </p:val>
                                        </p:tav>
                                        <p:tav tm="100000">
                                          <p:val>
                                            <p:strVal val="#ppt_x"/>
                                          </p:val>
                                        </p:tav>
                                      </p:tavLst>
                                    </p:anim>
                                    <p:anim calcmode="lin" valueType="num">
                                      <p:cBhvr additive="base">
                                        <p:cTn id="48" dur="500" fill="hold"/>
                                        <p:tgtEl>
                                          <p:spTgt spid="23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27"/>
                                        </p:tgtEl>
                                        <p:attrNameLst>
                                          <p:attrName>style.visibility</p:attrName>
                                        </p:attrNameLst>
                                      </p:cBhvr>
                                      <p:to>
                                        <p:strVal val="visible"/>
                                      </p:to>
                                    </p:set>
                                    <p:anim calcmode="lin" valueType="num">
                                      <p:cBhvr additive="base">
                                        <p:cTn id="51" dur="500" fill="hold"/>
                                        <p:tgtEl>
                                          <p:spTgt spid="227"/>
                                        </p:tgtEl>
                                        <p:attrNameLst>
                                          <p:attrName>ppt_x</p:attrName>
                                        </p:attrNameLst>
                                      </p:cBhvr>
                                      <p:tavLst>
                                        <p:tav tm="0">
                                          <p:val>
                                            <p:strVal val="#ppt_x"/>
                                          </p:val>
                                        </p:tav>
                                        <p:tav tm="100000">
                                          <p:val>
                                            <p:strVal val="#ppt_x"/>
                                          </p:val>
                                        </p:tav>
                                      </p:tavLst>
                                    </p:anim>
                                    <p:anim calcmode="lin" valueType="num">
                                      <p:cBhvr additive="base">
                                        <p:cTn id="52" dur="500" fill="hold"/>
                                        <p:tgtEl>
                                          <p:spTgt spid="22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4"/>
                                        </p:tgtEl>
                                        <p:attrNameLst>
                                          <p:attrName>style.visibility</p:attrName>
                                        </p:attrNameLst>
                                      </p:cBhvr>
                                      <p:to>
                                        <p:strVal val="visible"/>
                                      </p:to>
                                    </p:set>
                                    <p:anim calcmode="lin" valueType="num">
                                      <p:cBhvr additive="base">
                                        <p:cTn id="55" dur="500" fill="hold"/>
                                        <p:tgtEl>
                                          <p:spTgt spid="234"/>
                                        </p:tgtEl>
                                        <p:attrNameLst>
                                          <p:attrName>ppt_x</p:attrName>
                                        </p:attrNameLst>
                                      </p:cBhvr>
                                      <p:tavLst>
                                        <p:tav tm="0">
                                          <p:val>
                                            <p:strVal val="#ppt_x"/>
                                          </p:val>
                                        </p:tav>
                                        <p:tav tm="100000">
                                          <p:val>
                                            <p:strVal val="#ppt_x"/>
                                          </p:val>
                                        </p:tav>
                                      </p:tavLst>
                                    </p:anim>
                                    <p:anim calcmode="lin" valueType="num">
                                      <p:cBhvr additive="base">
                                        <p:cTn id="56" dur="500" fill="hold"/>
                                        <p:tgtEl>
                                          <p:spTgt spid="23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32"/>
                                        </p:tgtEl>
                                        <p:attrNameLst>
                                          <p:attrName>style.visibility</p:attrName>
                                        </p:attrNameLst>
                                      </p:cBhvr>
                                      <p:to>
                                        <p:strVal val="visible"/>
                                      </p:to>
                                    </p:set>
                                    <p:anim calcmode="lin" valueType="num">
                                      <p:cBhvr additive="base">
                                        <p:cTn id="59" dur="500" fill="hold"/>
                                        <p:tgtEl>
                                          <p:spTgt spid="232"/>
                                        </p:tgtEl>
                                        <p:attrNameLst>
                                          <p:attrName>ppt_x</p:attrName>
                                        </p:attrNameLst>
                                      </p:cBhvr>
                                      <p:tavLst>
                                        <p:tav tm="0">
                                          <p:val>
                                            <p:strVal val="#ppt_x"/>
                                          </p:val>
                                        </p:tav>
                                        <p:tav tm="100000">
                                          <p:val>
                                            <p:strVal val="#ppt_x"/>
                                          </p:val>
                                        </p:tav>
                                      </p:tavLst>
                                    </p:anim>
                                    <p:anim calcmode="lin" valueType="num">
                                      <p:cBhvr additive="base">
                                        <p:cTn id="60" dur="500" fill="hold"/>
                                        <p:tgtEl>
                                          <p:spTgt spid="23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30"/>
                                        </p:tgtEl>
                                        <p:attrNameLst>
                                          <p:attrName>style.visibility</p:attrName>
                                        </p:attrNameLst>
                                      </p:cBhvr>
                                      <p:to>
                                        <p:strVal val="visible"/>
                                      </p:to>
                                    </p:set>
                                    <p:anim calcmode="lin" valueType="num">
                                      <p:cBhvr additive="base">
                                        <p:cTn id="63" dur="500" fill="hold"/>
                                        <p:tgtEl>
                                          <p:spTgt spid="230"/>
                                        </p:tgtEl>
                                        <p:attrNameLst>
                                          <p:attrName>ppt_x</p:attrName>
                                        </p:attrNameLst>
                                      </p:cBhvr>
                                      <p:tavLst>
                                        <p:tav tm="0">
                                          <p:val>
                                            <p:strVal val="#ppt_x"/>
                                          </p:val>
                                        </p:tav>
                                        <p:tav tm="100000">
                                          <p:val>
                                            <p:strVal val="#ppt_x"/>
                                          </p:val>
                                        </p:tav>
                                      </p:tavLst>
                                    </p:anim>
                                    <p:anim calcmode="lin" valueType="num">
                                      <p:cBhvr additive="base">
                                        <p:cTn id="64" dur="500" fill="hold"/>
                                        <p:tgtEl>
                                          <p:spTgt spid="230"/>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39"/>
                                        </p:tgtEl>
                                        <p:attrNameLst>
                                          <p:attrName>style.visibility</p:attrName>
                                        </p:attrNameLst>
                                      </p:cBhvr>
                                      <p:to>
                                        <p:strVal val="visible"/>
                                      </p:to>
                                    </p:set>
                                    <p:anim calcmode="lin" valueType="num">
                                      <p:cBhvr additive="base">
                                        <p:cTn id="67" dur="500" fill="hold"/>
                                        <p:tgtEl>
                                          <p:spTgt spid="239"/>
                                        </p:tgtEl>
                                        <p:attrNameLst>
                                          <p:attrName>ppt_x</p:attrName>
                                        </p:attrNameLst>
                                      </p:cBhvr>
                                      <p:tavLst>
                                        <p:tav tm="0">
                                          <p:val>
                                            <p:strVal val="#ppt_x"/>
                                          </p:val>
                                        </p:tav>
                                        <p:tav tm="100000">
                                          <p:val>
                                            <p:strVal val="#ppt_x"/>
                                          </p:val>
                                        </p:tav>
                                      </p:tavLst>
                                    </p:anim>
                                    <p:anim calcmode="lin" valueType="num">
                                      <p:cBhvr additive="base">
                                        <p:cTn id="68" dur="500" fill="hold"/>
                                        <p:tgtEl>
                                          <p:spTgt spid="23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40"/>
                                        </p:tgtEl>
                                        <p:attrNameLst>
                                          <p:attrName>style.visibility</p:attrName>
                                        </p:attrNameLst>
                                      </p:cBhvr>
                                      <p:to>
                                        <p:strVal val="visible"/>
                                      </p:to>
                                    </p:set>
                                    <p:anim calcmode="lin" valueType="num">
                                      <p:cBhvr additive="base">
                                        <p:cTn id="71" dur="500" fill="hold"/>
                                        <p:tgtEl>
                                          <p:spTgt spid="240"/>
                                        </p:tgtEl>
                                        <p:attrNameLst>
                                          <p:attrName>ppt_x</p:attrName>
                                        </p:attrNameLst>
                                      </p:cBhvr>
                                      <p:tavLst>
                                        <p:tav tm="0">
                                          <p:val>
                                            <p:strVal val="#ppt_x"/>
                                          </p:val>
                                        </p:tav>
                                        <p:tav tm="100000">
                                          <p:val>
                                            <p:strVal val="#ppt_x"/>
                                          </p:val>
                                        </p:tav>
                                      </p:tavLst>
                                    </p:anim>
                                    <p:anim calcmode="lin" valueType="num">
                                      <p:cBhvr additive="base">
                                        <p:cTn id="72" dur="500" fill="hold"/>
                                        <p:tgtEl>
                                          <p:spTgt spid="240"/>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26"/>
                                        </p:tgtEl>
                                        <p:attrNameLst>
                                          <p:attrName>style.visibility</p:attrName>
                                        </p:attrNameLst>
                                      </p:cBhvr>
                                      <p:to>
                                        <p:strVal val="visible"/>
                                      </p:to>
                                    </p:set>
                                    <p:anim calcmode="lin" valueType="num">
                                      <p:cBhvr additive="base">
                                        <p:cTn id="75" dur="500" fill="hold"/>
                                        <p:tgtEl>
                                          <p:spTgt spid="226"/>
                                        </p:tgtEl>
                                        <p:attrNameLst>
                                          <p:attrName>ppt_x</p:attrName>
                                        </p:attrNameLst>
                                      </p:cBhvr>
                                      <p:tavLst>
                                        <p:tav tm="0">
                                          <p:val>
                                            <p:strVal val="#ppt_x"/>
                                          </p:val>
                                        </p:tav>
                                        <p:tav tm="100000">
                                          <p:val>
                                            <p:strVal val="#ppt_x"/>
                                          </p:val>
                                        </p:tav>
                                      </p:tavLst>
                                    </p:anim>
                                    <p:anim calcmode="lin" valueType="num">
                                      <p:cBhvr additive="base">
                                        <p:cTn id="76" dur="500" fill="hold"/>
                                        <p:tgtEl>
                                          <p:spTgt spid="2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animBg="1"/>
      <p:bldP spid="2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4" name="Bild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22450"/>
            <a:ext cx="1898358" cy="478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69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Plassholder for innhold 1"/>
          <p:cNvSpPr>
            <a:spLocks noGrp="1"/>
          </p:cNvSpPr>
          <p:nvPr>
            <p:ph sz="quarter" idx="10"/>
          </p:nvPr>
        </p:nvSpPr>
        <p:spPr>
          <a:xfrm>
            <a:off x="255526" y="904436"/>
            <a:ext cx="6624215" cy="430768"/>
          </a:xfrm>
        </p:spPr>
        <p:txBody>
          <a:bodyPr/>
          <a:lstStyle/>
          <a:p>
            <a:pPr marL="0" indent="0">
              <a:buNone/>
            </a:pPr>
            <a:r>
              <a:rPr lang="nb-NO" dirty="0"/>
              <a:t> </a:t>
            </a:r>
          </a:p>
        </p:txBody>
      </p:sp>
      <p:sp>
        <p:nvSpPr>
          <p:cNvPr id="3" name="Tittel 2"/>
          <p:cNvSpPr>
            <a:spLocks noGrp="1"/>
          </p:cNvSpPr>
          <p:nvPr>
            <p:ph type="ctrTitle"/>
          </p:nvPr>
        </p:nvSpPr>
        <p:spPr>
          <a:xfrm>
            <a:off x="107504" y="123478"/>
            <a:ext cx="6264796" cy="648072"/>
          </a:xfrm>
        </p:spPr>
        <p:txBody>
          <a:bodyPr/>
          <a:lstStyle/>
          <a:p>
            <a:r>
              <a:rPr lang="nb-NO" dirty="0">
                <a:solidFill>
                  <a:schemeClr val="bg1"/>
                </a:solidFill>
              </a:rPr>
              <a:t>Verdier - hvorfor?</a:t>
            </a:r>
            <a:br>
              <a:rPr lang="nb-NO" dirty="0">
                <a:solidFill>
                  <a:schemeClr val="bg1"/>
                </a:solidFill>
              </a:rPr>
            </a:br>
            <a:endParaRPr lang="nb-NO" dirty="0">
              <a:solidFill>
                <a:schemeClr val="bg1"/>
              </a:solidFill>
            </a:endParaRPr>
          </a:p>
        </p:txBody>
      </p:sp>
      <p:graphicFrame>
        <p:nvGraphicFramePr>
          <p:cNvPr id="4" name="Diagram 3">
            <a:extLst>
              <a:ext uri="{FF2B5EF4-FFF2-40B4-BE49-F238E27FC236}">
                <a16:creationId xmlns:a16="http://schemas.microsoft.com/office/drawing/2014/main" id="{4C981890-35C6-D63B-A5B1-EE9884718295}"/>
              </a:ext>
            </a:extLst>
          </p:cNvPr>
          <p:cNvGraphicFramePr/>
          <p:nvPr>
            <p:extLst>
              <p:ext uri="{D42A27DB-BD31-4B8C-83A1-F6EECF244321}">
                <p14:modId xmlns:p14="http://schemas.microsoft.com/office/powerpoint/2010/main" val="1146396949"/>
              </p:ext>
            </p:extLst>
          </p:nvPr>
        </p:nvGraphicFramePr>
        <p:xfrm>
          <a:off x="1907704" y="267494"/>
          <a:ext cx="6480720" cy="4226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214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a:extLst>
            <a:ext uri="{FF2B5EF4-FFF2-40B4-BE49-F238E27FC236}">
              <a16:creationId xmlns:a16="http://schemas.microsoft.com/office/drawing/2014/main" id="{733796C9-9EBF-963A-CAAA-8D2FE5D137E3}"/>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7CFFA2C-78E5-9A95-1027-6BB984FEEA86}"/>
              </a:ext>
            </a:extLst>
          </p:cNvPr>
          <p:cNvSpPr>
            <a:spLocks noGrp="1"/>
          </p:cNvSpPr>
          <p:nvPr>
            <p:ph sz="quarter" idx="10"/>
          </p:nvPr>
        </p:nvSpPr>
        <p:spPr>
          <a:xfrm>
            <a:off x="255526" y="904436"/>
            <a:ext cx="6624215" cy="430768"/>
          </a:xfrm>
        </p:spPr>
        <p:txBody>
          <a:bodyPr/>
          <a:lstStyle/>
          <a:p>
            <a:pPr marL="0" indent="0">
              <a:buNone/>
            </a:pPr>
            <a:r>
              <a:rPr lang="nb-NO" dirty="0"/>
              <a:t> </a:t>
            </a:r>
          </a:p>
        </p:txBody>
      </p:sp>
      <p:sp>
        <p:nvSpPr>
          <p:cNvPr id="6" name="Tittel 5">
            <a:extLst>
              <a:ext uri="{FF2B5EF4-FFF2-40B4-BE49-F238E27FC236}">
                <a16:creationId xmlns:a16="http://schemas.microsoft.com/office/drawing/2014/main" id="{C8A730D2-0565-8F5C-7DA5-0A79731F178F}"/>
              </a:ext>
            </a:extLst>
          </p:cNvPr>
          <p:cNvSpPr>
            <a:spLocks noGrp="1"/>
          </p:cNvSpPr>
          <p:nvPr>
            <p:ph type="ctrTitle"/>
          </p:nvPr>
        </p:nvSpPr>
        <p:spPr/>
        <p:txBody>
          <a:bodyPr/>
          <a:lstStyle/>
          <a:p>
            <a:endParaRPr lang="nb-NO" dirty="0"/>
          </a:p>
        </p:txBody>
      </p:sp>
      <p:pic>
        <p:nvPicPr>
          <p:cNvPr id="8" name="Bilde 2" descr="Organisasjonshjul_2011_2.png">
            <a:extLst>
              <a:ext uri="{FF2B5EF4-FFF2-40B4-BE49-F238E27FC236}">
                <a16:creationId xmlns:a16="http://schemas.microsoft.com/office/drawing/2014/main" id="{789F7DA5-20E0-A643-1ECD-7D429605E5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3527" y="195486"/>
            <a:ext cx="4716214" cy="465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81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Tittel 2"/>
          <p:cNvSpPr>
            <a:spLocks noGrp="1"/>
          </p:cNvSpPr>
          <p:nvPr>
            <p:ph type="ctrTitle"/>
          </p:nvPr>
        </p:nvSpPr>
        <p:spPr>
          <a:xfrm>
            <a:off x="251520" y="541506"/>
            <a:ext cx="6264275" cy="648072"/>
          </a:xfrm>
        </p:spPr>
        <p:txBody>
          <a:bodyPr/>
          <a:lstStyle/>
          <a:p>
            <a:r>
              <a:rPr lang="nb-NO" dirty="0">
                <a:solidFill>
                  <a:schemeClr val="bg1"/>
                </a:solidFill>
                <a:latin typeface="Georgia" panose="02040502050405020303" pitchFamily="18" charset="0"/>
              </a:rPr>
              <a:t>Hvordan skal vi utvikle klubben?</a:t>
            </a:r>
          </a:p>
        </p:txBody>
      </p:sp>
      <p:pic>
        <p:nvPicPr>
          <p:cNvPr id="6" name="Bilde 2" descr="Organisasjonshjul_2011_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067" y="2571750"/>
            <a:ext cx="2195512"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rot="20323234">
            <a:off x="2705088" y="2278921"/>
            <a:ext cx="3368675" cy="1058863"/>
          </a:xfrm>
          <a:prstGeom prst="leftRightArrow">
            <a:avLst>
              <a:gd name="adj1" fmla="val 50000"/>
              <a:gd name="adj2" fmla="val 49032"/>
            </a:avLst>
          </a:prstGeom>
          <a:solidFill>
            <a:srgbClr val="CBDF11"/>
          </a:solidFill>
          <a:ln w="9525">
            <a:solidFill>
              <a:srgbClr val="585858"/>
            </a:solidFill>
            <a:miter lim="800000"/>
            <a:headEnd/>
            <a:tailEnd/>
          </a:ln>
        </p:spPr>
        <p:txBody>
          <a:bodyPr wrap="none" anchor="ct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a:lnSpc>
                <a:spcPct val="100000"/>
              </a:lnSpc>
              <a:spcBef>
                <a:spcPct val="0"/>
              </a:spcBef>
              <a:buFontTx/>
              <a:buNone/>
            </a:pPr>
            <a:r>
              <a:rPr lang="nb-NO" altLang="nb-NO" sz="1200" b="1" dirty="0">
                <a:solidFill>
                  <a:srgbClr val="585858"/>
                </a:solidFill>
                <a:latin typeface="Calibri" panose="020F0502020204030204" pitchFamily="34" charset="0"/>
              </a:rPr>
              <a:t>”</a:t>
            </a:r>
            <a:endParaRPr lang="nb-NO" altLang="nb-NO" sz="1200" dirty="0">
              <a:solidFill>
                <a:srgbClr val="585858"/>
              </a:solidFill>
              <a:latin typeface="Calibri" panose="020F0502020204030204" pitchFamily="34" charset="0"/>
            </a:endParaRPr>
          </a:p>
        </p:txBody>
      </p:sp>
      <p:sp>
        <p:nvSpPr>
          <p:cNvPr id="2" name="AutoShape 2" descr="https://kurs.idrett.no/draftfile.php/26560/user/draft/637919551/Idrettens_rammebetingelser_440.png"/>
          <p:cNvSpPr>
            <a:spLocks noChangeAspect="1" noChangeArrowheads="1"/>
          </p:cNvSpPr>
          <p:nvPr/>
        </p:nvSpPr>
        <p:spPr bwMode="auto">
          <a:xfrm>
            <a:off x="155575" y="-1600200"/>
            <a:ext cx="4191000" cy="3333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dirty="0">
              <a:latin typeface="Calibri" panose="020F0502020204030204" pitchFamily="34" charset="0"/>
            </a:endParaRPr>
          </a:p>
        </p:txBody>
      </p:sp>
      <p:pic>
        <p:nvPicPr>
          <p:cNvPr id="9" name="Bild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3347" y="699542"/>
            <a:ext cx="1348676" cy="3398664"/>
          </a:xfrm>
          <a:prstGeom prst="rect">
            <a:avLst/>
          </a:prstGeom>
        </p:spPr>
      </p:pic>
    </p:spTree>
    <p:extLst>
      <p:ext uri="{BB962C8B-B14F-4D97-AF65-F5344CB8AC3E}">
        <p14:creationId xmlns:p14="http://schemas.microsoft.com/office/powerpoint/2010/main" val="312781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912B04-CB48-435C-806E-6AF6CF0DFE76}"/>
              </a:ext>
            </a:extLst>
          </p:cNvPr>
          <p:cNvSpPr>
            <a:spLocks noGrp="1" noRot="1" noMove="1" noResize="1" noEditPoints="1" noAdjustHandles="1" noChangeArrowheads="1" noChangeShapeType="1"/>
          </p:cNvSpPr>
          <p:nvPr>
            <p:ph type="title"/>
          </p:nvPr>
        </p:nvSpPr>
        <p:spPr/>
        <p:txBody>
          <a:bodyPr/>
          <a:lstStyle/>
          <a:p>
            <a:pPr algn="l"/>
            <a:endParaRPr lang="nb-NO" dirty="0">
              <a:solidFill>
                <a:schemeClr val="bg1"/>
              </a:solidFill>
              <a:latin typeface="Georgia" panose="02040502050405020303" pitchFamily="18" charset="0"/>
            </a:endParaRPr>
          </a:p>
        </p:txBody>
      </p:sp>
      <p:pic>
        <p:nvPicPr>
          <p:cNvPr id="5" name="Plassholder for innhold 4">
            <a:extLst>
              <a:ext uri="{FF2B5EF4-FFF2-40B4-BE49-F238E27FC236}">
                <a16:creationId xmlns:a16="http://schemas.microsoft.com/office/drawing/2014/main" id="{03FD15D0-F81F-402D-9EC7-6C1E8A2BE7CD}"/>
              </a:ext>
            </a:extLst>
          </p:cNvPr>
          <p:cNvPicPr>
            <a:picLocks noGrp="1" noChangeAspect="1"/>
          </p:cNvPicPr>
          <p:nvPr>
            <p:ph idx="1"/>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59832" y="339502"/>
            <a:ext cx="3262313" cy="3262313"/>
          </a:xfrm>
        </p:spPr>
      </p:pic>
      <p:sp>
        <p:nvSpPr>
          <p:cNvPr id="3" name="TekstSylinder 2">
            <a:extLst>
              <a:ext uri="{FF2B5EF4-FFF2-40B4-BE49-F238E27FC236}">
                <a16:creationId xmlns:a16="http://schemas.microsoft.com/office/drawing/2014/main" id="{1484BC64-3C36-769C-F76C-38FA965FECA2}"/>
              </a:ext>
            </a:extLst>
          </p:cNvPr>
          <p:cNvSpPr txBox="1"/>
          <p:nvPr/>
        </p:nvSpPr>
        <p:spPr>
          <a:xfrm>
            <a:off x="7236296" y="4587973"/>
            <a:ext cx="1704504" cy="462997"/>
          </a:xfrm>
          <a:prstGeom prst="rect">
            <a:avLst/>
          </a:prstGeom>
          <a:solidFill>
            <a:schemeClr val="tx1">
              <a:lumMod val="65000"/>
              <a:lumOff val="35000"/>
            </a:schemeClr>
          </a:solidFill>
        </p:spPr>
        <p:txBody>
          <a:bodyPr wrap="square" rtlCol="0">
            <a:spAutoFit/>
          </a:bodyPr>
          <a:lstStyle/>
          <a:p>
            <a:endParaRPr lang="nb-NO" sz="800" dirty="0">
              <a:solidFill>
                <a:srgbClr val="57585B"/>
              </a:solidFill>
              <a:latin typeface="Georgia" pitchFamily="18" charset="0"/>
            </a:endParaRPr>
          </a:p>
        </p:txBody>
      </p:sp>
      <p:sp>
        <p:nvSpPr>
          <p:cNvPr id="4" name="TekstSylinder 3">
            <a:extLst>
              <a:ext uri="{FF2B5EF4-FFF2-40B4-BE49-F238E27FC236}">
                <a16:creationId xmlns:a16="http://schemas.microsoft.com/office/drawing/2014/main" id="{CA05E923-9696-1EF4-10F2-3B2820043AB2}"/>
              </a:ext>
            </a:extLst>
          </p:cNvPr>
          <p:cNvSpPr txBox="1"/>
          <p:nvPr/>
        </p:nvSpPr>
        <p:spPr>
          <a:xfrm>
            <a:off x="755576" y="4299942"/>
            <a:ext cx="3816424" cy="338554"/>
          </a:xfrm>
          <a:prstGeom prst="rect">
            <a:avLst/>
          </a:prstGeom>
          <a:noFill/>
        </p:spPr>
        <p:txBody>
          <a:bodyPr wrap="square" rtlCol="0">
            <a:spAutoFit/>
          </a:bodyPr>
          <a:lstStyle/>
          <a:p>
            <a:r>
              <a:rPr lang="nb-NO" sz="1600" dirty="0">
                <a:solidFill>
                  <a:schemeClr val="bg1"/>
                </a:solidFill>
                <a:latin typeface="Georgia" pitchFamily="18" charset="0"/>
              </a:rPr>
              <a:t>Kathe Langvik - klangvik63@gmail.com</a:t>
            </a:r>
          </a:p>
        </p:txBody>
      </p:sp>
    </p:spTree>
    <p:extLst>
      <p:ext uri="{BB962C8B-B14F-4D97-AF65-F5344CB8AC3E}">
        <p14:creationId xmlns:p14="http://schemas.microsoft.com/office/powerpoint/2010/main" val="385947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ors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tandardpresentasjon 2015 [Skrivebeskyttet]" id="{5E20E4E0-EDE1-49DB-9F08-AB7973F31388}" vid="{832DFFB5-54B6-45D8-BA75-EFF291CBA87C}"/>
    </a:ext>
  </a:extLst>
</a:theme>
</file>

<file path=ppt/theme/theme2.xml><?xml version="1.0" encoding="utf-8"?>
<a:theme xmlns:a="http://schemas.openxmlformats.org/drawingml/2006/main" name="Påløpende sider med bakgrun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3.xml><?xml version="1.0" encoding="utf-8"?>
<a:theme xmlns:a="http://schemas.openxmlformats.org/drawingml/2006/main" name="Påløpende sider uten bakgrun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4.xml><?xml version="1.0" encoding="utf-8"?>
<a:theme xmlns:a="http://schemas.openxmlformats.org/drawingml/2006/main" name="Påløpende sider uten bakgrunn og bunntek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5.xml><?xml version="1.0" encoding="utf-8"?>
<a:theme xmlns:a="http://schemas.openxmlformats.org/drawingml/2006/main" name="2_Påløpende sider uten bakgrun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6.xml><?xml version="1.0" encoding="utf-8"?>
<a:theme xmlns:a="http://schemas.openxmlformats.org/drawingml/2006/main" name="1_Påløpende sider uten bakgrun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7.xml><?xml version="1.0" encoding="utf-8"?>
<a:theme xmlns:a="http://schemas.openxmlformats.org/drawingml/2006/main" name="2_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theme>
</file>

<file path=ppt/theme/theme8.xml><?xml version="1.0" encoding="utf-8"?>
<a:theme xmlns:a="http://schemas.openxmlformats.org/drawingml/2006/main" name="3_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theme>
</file>

<file path=ppt/theme/theme9.xml><?xml version="1.0" encoding="utf-8"?>
<a:theme xmlns:a="http://schemas.openxmlformats.org/drawingml/2006/main" name="3_Påløpende sider uten bakgrun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Standardpresentasjon 2015 [Skrivebeskyttet]" id="{5E20E4E0-EDE1-49DB-9F08-AB7973F31388}" vid="{DB07FB5F-ABC3-4A1C-8D72-E0A41EEC8BEC}"/>
    </a:ext>
  </a:extLst>
</a:theme>
</file>

<file path=ppt/theme/theme10.xml><?xml version="1.0" encoding="utf-8"?>
<a:theme xmlns:a="http://schemas.openxmlformats.org/drawingml/2006/main" name="4_Påløpende sider uten bakgrunn">
  <a:themeElements>
    <a:clrScheme name="NIF">
      <a:dk1>
        <a:srgbClr val="000334"/>
      </a:dk1>
      <a:lt1>
        <a:srgbClr val="FFFFFF"/>
      </a:lt1>
      <a:dk2>
        <a:srgbClr val="003E7E"/>
      </a:dk2>
      <a:lt2>
        <a:srgbClr val="EAEAEA"/>
      </a:lt2>
      <a:accent1>
        <a:srgbClr val="000334"/>
      </a:accent1>
      <a:accent2>
        <a:srgbClr val="003E7E"/>
      </a:accent2>
      <a:accent3>
        <a:srgbClr val="EDF5FA"/>
      </a:accent3>
      <a:accent4>
        <a:srgbClr val="1979BC"/>
      </a:accent4>
      <a:accent5>
        <a:srgbClr val="E32C22"/>
      </a:accent5>
      <a:accent6>
        <a:srgbClr val="FD3832"/>
      </a:accent6>
      <a:hlink>
        <a:srgbClr val="EDF5FA"/>
      </a:hlink>
      <a:folHlink>
        <a:srgbClr val="00032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800" dirty="0" smtClean="0">
            <a:solidFill>
              <a:srgbClr val="57585B"/>
            </a:solidFill>
            <a:latin typeface="Georgia" pitchFamily="18" charset="0"/>
          </a:defRPr>
        </a:defPPr>
      </a:lstStyle>
    </a:txDef>
  </a:objectDefaults>
  <a:extraClrSchemeLst/>
  <a:extLst>
    <a:ext uri="{05A4C25C-085E-4340-85A3-A5531E510DB2}">
      <thm15:themeFamily xmlns:thm15="http://schemas.microsoft.com/office/thememl/2012/main" name="NIF_Mal_forelopig" id="{7879E941-28F9-134D-923A-6121FBEBF1A9}" vid="{AB7BA966-C08F-B04B-AB62-AB5CB0D18BE1}"/>
    </a:ext>
  </a:ext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9d2c2683-8c36-4351-aa30-ed53450a6b9e">
      <UserInfo>
        <DisplayName>Christensen, Siri Grønborg</DisplayName>
        <AccountId>53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E3CD34872593F41891FCB6B3F215895" ma:contentTypeVersion="12" ma:contentTypeDescription="Opprett et nytt dokument." ma:contentTypeScope="" ma:versionID="4d432801c7a574b9fe80a2f1e7549983">
  <xsd:schema xmlns:xsd="http://www.w3.org/2001/XMLSchema" xmlns:xs="http://www.w3.org/2001/XMLSchema" xmlns:p="http://schemas.microsoft.com/office/2006/metadata/properties" xmlns:ns2="8fa3b00c-49de-465c-b2ad-5dc8ee6aed33" xmlns:ns3="9d2c2683-8c36-4351-aa30-ed53450a6b9e" targetNamespace="http://schemas.microsoft.com/office/2006/metadata/properties" ma:root="true" ma:fieldsID="e6d6a42aa764c7dd95c46105d89bd787" ns2:_="" ns3:_="">
    <xsd:import namespace="8fa3b00c-49de-465c-b2ad-5dc8ee6aed33"/>
    <xsd:import namespace="9d2c2683-8c36-4351-aa30-ed53450a6b9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a3b00c-49de-465c-b2ad-5dc8ee6aed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2c2683-8c36-4351-aa30-ed53450a6b9e"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6E545B-E6D4-4FFF-93B0-33112A68B835}">
  <ds:schemaRefs>
    <ds:schemaRef ds:uri="http://schemas.microsoft.com/sharepoint/v3/contenttype/forms"/>
  </ds:schemaRefs>
</ds:datastoreItem>
</file>

<file path=customXml/itemProps2.xml><?xml version="1.0" encoding="utf-8"?>
<ds:datastoreItem xmlns:ds="http://schemas.openxmlformats.org/officeDocument/2006/customXml" ds:itemID="{CD746EA1-46E3-44BD-BD05-E21C093960FE}">
  <ds:schemaRefs>
    <ds:schemaRef ds:uri="http://schemas.microsoft.com/office/2006/metadata/properties"/>
    <ds:schemaRef ds:uri="http://schemas.microsoft.com/office/2006/documentManagement/types"/>
    <ds:schemaRef ds:uri="8fa3b00c-49de-465c-b2ad-5dc8ee6aed33"/>
    <ds:schemaRef ds:uri="http://purl.org/dc/terms/"/>
    <ds:schemaRef ds:uri="http://schemas.openxmlformats.org/package/2006/metadata/core-properties"/>
    <ds:schemaRef ds:uri="9d2c2683-8c36-4351-aa30-ed53450a6b9e"/>
    <ds:schemaRef ds:uri="http://purl.org/dc/dcmitype/"/>
    <ds:schemaRef ds:uri="http://schemas.microsoft.com/office/infopath/2007/PartnerControls"/>
    <ds:schemaRef ds:uri="http://purl.org/dc/elements/1.1/"/>
    <ds:schemaRef ds:uri="http://www.w3.org/XML/1998/namespace"/>
  </ds:schemaRefs>
</ds:datastoreItem>
</file>

<file path=customXml/itemProps3.xml><?xml version="1.0" encoding="utf-8"?>
<ds:datastoreItem xmlns:ds="http://schemas.openxmlformats.org/officeDocument/2006/customXml" ds:itemID="{7BB15EA6-DEFD-496A-8539-B7F524653F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a3b00c-49de-465c-b2ad-5dc8ee6aed33"/>
    <ds:schemaRef ds:uri="9d2c2683-8c36-4351-aa30-ed53450a6b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Template>
  <TotalTime>78546</TotalTime>
  <Words>3410</Words>
  <Application>Microsoft Office PowerPoint</Application>
  <PresentationFormat>Skjermfremvisning (16:9)</PresentationFormat>
  <Paragraphs>429</Paragraphs>
  <Slides>27</Slides>
  <Notes>27</Notes>
  <HiddenSlides>1</HiddenSlides>
  <MMClips>0</MMClips>
  <ScaleCrop>false</ScaleCrop>
  <HeadingPairs>
    <vt:vector size="6" baseType="variant">
      <vt:variant>
        <vt:lpstr>Brukte skrifter</vt:lpstr>
      </vt:variant>
      <vt:variant>
        <vt:i4>7</vt:i4>
      </vt:variant>
      <vt:variant>
        <vt:lpstr>Tema</vt:lpstr>
      </vt:variant>
      <vt:variant>
        <vt:i4>10</vt:i4>
      </vt:variant>
      <vt:variant>
        <vt:lpstr>Lysbildetitler</vt:lpstr>
      </vt:variant>
      <vt:variant>
        <vt:i4>27</vt:i4>
      </vt:variant>
    </vt:vector>
  </HeadingPairs>
  <TitlesOfParts>
    <vt:vector size="44" baseType="lpstr">
      <vt:lpstr>Inter</vt:lpstr>
      <vt:lpstr>Inter Medium</vt:lpstr>
      <vt:lpstr>Arial</vt:lpstr>
      <vt:lpstr>Calibri</vt:lpstr>
      <vt:lpstr>Georgia</vt:lpstr>
      <vt:lpstr>Times New Roman</vt:lpstr>
      <vt:lpstr>Wingdings</vt:lpstr>
      <vt:lpstr>Forsider</vt:lpstr>
      <vt:lpstr>Påløpende sider med bakgrunn</vt:lpstr>
      <vt:lpstr>Påløpende sider uten bakgrunn</vt:lpstr>
      <vt:lpstr>Påløpende sider uten bakgrunn og bunntekst</vt:lpstr>
      <vt:lpstr>2_Påløpende sider uten bakgrunn</vt:lpstr>
      <vt:lpstr>1_Påløpende sider uten bakgrunn</vt:lpstr>
      <vt:lpstr>2_Egendefinert utforming</vt:lpstr>
      <vt:lpstr>3_Egendefinert utforming</vt:lpstr>
      <vt:lpstr>3_Påløpende sider uten bakgrunn</vt:lpstr>
      <vt:lpstr>4_Påløpende sider uten bakgrunn</vt:lpstr>
      <vt:lpstr>Styrekurs for idrettslag</vt:lpstr>
      <vt:lpstr>Agenda</vt:lpstr>
      <vt:lpstr>PowerPoint-presentasjon</vt:lpstr>
      <vt:lpstr>Presentasjonsrunde</vt:lpstr>
      <vt:lpstr>PowerPoint-presentasjon</vt:lpstr>
      <vt:lpstr>Formål</vt:lpstr>
      <vt:lpstr>Visjon</vt:lpstr>
      <vt:lpstr>PowerPoint-presentasjon</vt:lpstr>
      <vt:lpstr>PowerPoint-presentasjon</vt:lpstr>
      <vt:lpstr>PowerPoint-presentasjon</vt:lpstr>
      <vt:lpstr>PowerPoint-presentasjon</vt:lpstr>
      <vt:lpstr>Oversikt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Verdier - hvorfor? </vt:lpstr>
      <vt:lpstr>PowerPoint-presentasjon</vt:lpstr>
      <vt:lpstr>Hvordan skal vi utvikle klubben?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kathe.langvik@antidoping.no</dc:creator>
  <cp:lastModifiedBy>Prapakaran Kumaraswamy</cp:lastModifiedBy>
  <cp:revision>315</cp:revision>
  <cp:lastPrinted>2019-06-27T08:40:57Z</cp:lastPrinted>
  <dcterms:created xsi:type="dcterms:W3CDTF">2016-10-07T09:17:01Z</dcterms:created>
  <dcterms:modified xsi:type="dcterms:W3CDTF">2025-04-07T09:18:49Z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0x0101007E3CD34872593F41891FCB6B3F215895</vt:lpwstr>
  </property>
  <property fmtid="{D5CDD505-2E9C-101B-9397-08002B2CF9AE}" pid="3" name="OrgTilhorighet">
    <vt:lpwstr>1;#SF01 Norges Idrettsforbund|c1ca8435-9635-48b0-8fd0-127d70284636</vt:lpwstr>
  </property>
  <property fmtid="{D5CDD505-2E9C-101B-9397-08002B2CF9AE}" pid="4" name="Dokumentkategori">
    <vt:lpwstr/>
  </property>
  <property fmtid="{D5CDD505-2E9C-101B-9397-08002B2CF9AE}" pid="5" name="_dlc_DocIdItemGuid">
    <vt:lpwstr>a737baac-e165-4647-8f45-00c6e1cb9133</vt:lpwstr>
  </property>
  <property fmtid="{D5CDD505-2E9C-101B-9397-08002B2CF9AE}" pid="6" name="IsMyDocuments">
    <vt:bool>true</vt:bool>
  </property>
</Properties>
</file>